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2"/>
  </p:notesMasterIdLst>
  <p:sldIdLst>
    <p:sldId id="256" r:id="rId2"/>
    <p:sldId id="257" r:id="rId3"/>
    <p:sldId id="258" r:id="rId4"/>
    <p:sldId id="259" r:id="rId5"/>
    <p:sldId id="262" r:id="rId6"/>
    <p:sldId id="263" r:id="rId7"/>
    <p:sldId id="270" r:id="rId8"/>
    <p:sldId id="264" r:id="rId9"/>
    <p:sldId id="266"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40AAF-63DD-FF03-41FD-FBFF05F18069}" v="1069" dt="2024-12-23T02:05:24.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9" d="100"/>
          <a:sy n="79" d="100"/>
        </p:scale>
        <p:origin x="54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2.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2.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72DBDA-222A-49DA-802A-2B090237FD7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082FA11-DED9-4E41-9BD2-710553BEB7C3}">
      <dgm:prSet/>
      <dgm:spPr/>
      <dgm:t>
        <a:bodyPr/>
        <a:lstStyle/>
        <a:p>
          <a:pPr>
            <a:lnSpc>
              <a:spcPct val="100000"/>
            </a:lnSpc>
          </a:pPr>
          <a:r>
            <a:rPr lang="en-US"/>
            <a:t>Shelters experience an inflow of animals</a:t>
          </a:r>
        </a:p>
      </dgm:t>
    </dgm:pt>
    <dgm:pt modelId="{71B6FDA9-1F8D-46BD-8386-F2753EC745A2}" type="parTrans" cxnId="{E1C74A8F-6151-4042-BB8B-5AFDE2FF4A9F}">
      <dgm:prSet/>
      <dgm:spPr/>
      <dgm:t>
        <a:bodyPr/>
        <a:lstStyle/>
        <a:p>
          <a:endParaRPr lang="en-US"/>
        </a:p>
      </dgm:t>
    </dgm:pt>
    <dgm:pt modelId="{C1B87DDC-717D-4665-A827-882988A4DA86}" type="sibTrans" cxnId="{E1C74A8F-6151-4042-BB8B-5AFDE2FF4A9F}">
      <dgm:prSet/>
      <dgm:spPr/>
      <dgm:t>
        <a:bodyPr/>
        <a:lstStyle/>
        <a:p>
          <a:endParaRPr lang="en-US"/>
        </a:p>
      </dgm:t>
    </dgm:pt>
    <dgm:pt modelId="{0DFB0C1B-CE37-4BF5-8C3E-205E1C5B8414}">
      <dgm:prSet/>
      <dgm:spPr/>
      <dgm:t>
        <a:bodyPr/>
        <a:lstStyle/>
        <a:p>
          <a:pPr>
            <a:lnSpc>
              <a:spcPct val="100000"/>
            </a:lnSpc>
          </a:pPr>
          <a:r>
            <a:rPr lang="en-US"/>
            <a:t>Struggle for adoption </a:t>
          </a:r>
        </a:p>
      </dgm:t>
    </dgm:pt>
    <dgm:pt modelId="{A0B04FE1-EE53-4CFA-8B9E-F6D5DBAC6A95}" type="parTrans" cxnId="{F3A81A42-2A7F-4613-9828-C6753B40A454}">
      <dgm:prSet/>
      <dgm:spPr/>
      <dgm:t>
        <a:bodyPr/>
        <a:lstStyle/>
        <a:p>
          <a:endParaRPr lang="en-US"/>
        </a:p>
      </dgm:t>
    </dgm:pt>
    <dgm:pt modelId="{7FC27D0D-2A00-411E-B701-01028C60692B}" type="sibTrans" cxnId="{F3A81A42-2A7F-4613-9828-C6753B40A454}">
      <dgm:prSet/>
      <dgm:spPr/>
      <dgm:t>
        <a:bodyPr/>
        <a:lstStyle/>
        <a:p>
          <a:endParaRPr lang="en-US"/>
        </a:p>
      </dgm:t>
    </dgm:pt>
    <dgm:pt modelId="{3E1442B5-0115-4D78-AE4D-914D22284691}">
      <dgm:prSet/>
      <dgm:spPr/>
      <dgm:t>
        <a:bodyPr/>
        <a:lstStyle/>
        <a:p>
          <a:pPr>
            <a:lnSpc>
              <a:spcPct val="100000"/>
            </a:lnSpc>
          </a:pPr>
          <a:r>
            <a:rPr lang="en-US"/>
            <a:t>What are the important factors that affect the time of adoption for animals?</a:t>
          </a:r>
        </a:p>
      </dgm:t>
    </dgm:pt>
    <dgm:pt modelId="{85036CAD-F080-437F-AF38-6F0D2EC18FB7}" type="parTrans" cxnId="{1B286561-652E-4404-AD52-F2F5CE175790}">
      <dgm:prSet/>
      <dgm:spPr/>
      <dgm:t>
        <a:bodyPr/>
        <a:lstStyle/>
        <a:p>
          <a:endParaRPr lang="en-US"/>
        </a:p>
      </dgm:t>
    </dgm:pt>
    <dgm:pt modelId="{C5C17F69-C220-49F2-8F58-E3B661F54F4F}" type="sibTrans" cxnId="{1B286561-652E-4404-AD52-F2F5CE175790}">
      <dgm:prSet/>
      <dgm:spPr/>
      <dgm:t>
        <a:bodyPr/>
        <a:lstStyle/>
        <a:p>
          <a:endParaRPr lang="en-US"/>
        </a:p>
      </dgm:t>
    </dgm:pt>
    <dgm:pt modelId="{3F1C7AF1-A920-434B-8B56-4B9E145D9D58}" type="pres">
      <dgm:prSet presAssocID="{6772DBDA-222A-49DA-802A-2B090237FD79}" presName="root" presStyleCnt="0">
        <dgm:presLayoutVars>
          <dgm:dir/>
          <dgm:resizeHandles val="exact"/>
        </dgm:presLayoutVars>
      </dgm:prSet>
      <dgm:spPr/>
    </dgm:pt>
    <dgm:pt modelId="{40A91CD3-1A9D-49DF-B1C4-B4D76A48CD91}" type="pres">
      <dgm:prSet presAssocID="{F082FA11-DED9-4E41-9BD2-710553BEB7C3}" presName="compNode" presStyleCnt="0"/>
      <dgm:spPr/>
    </dgm:pt>
    <dgm:pt modelId="{3B22589E-2CFE-40F2-85F5-C50B2C590589}" type="pres">
      <dgm:prSet presAssocID="{F082FA11-DED9-4E41-9BD2-710553BEB7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t"/>
        </a:ext>
      </dgm:extLst>
    </dgm:pt>
    <dgm:pt modelId="{743157AC-B865-46C5-942B-C7D4ACF71FD5}" type="pres">
      <dgm:prSet presAssocID="{F082FA11-DED9-4E41-9BD2-710553BEB7C3}" presName="spaceRect" presStyleCnt="0"/>
      <dgm:spPr/>
    </dgm:pt>
    <dgm:pt modelId="{F678F84F-F9BE-40B8-86A2-0267F139E604}" type="pres">
      <dgm:prSet presAssocID="{F082FA11-DED9-4E41-9BD2-710553BEB7C3}" presName="textRect" presStyleLbl="revTx" presStyleIdx="0" presStyleCnt="3">
        <dgm:presLayoutVars>
          <dgm:chMax val="1"/>
          <dgm:chPref val="1"/>
        </dgm:presLayoutVars>
      </dgm:prSet>
      <dgm:spPr/>
    </dgm:pt>
    <dgm:pt modelId="{2D351F03-0A0E-4D6F-98B6-37F734D9B460}" type="pres">
      <dgm:prSet presAssocID="{C1B87DDC-717D-4665-A827-882988A4DA86}" presName="sibTrans" presStyleCnt="0"/>
      <dgm:spPr/>
    </dgm:pt>
    <dgm:pt modelId="{940EE01D-9BD5-43C6-976F-4B32C7AB7BBD}" type="pres">
      <dgm:prSet presAssocID="{0DFB0C1B-CE37-4BF5-8C3E-205E1C5B8414}" presName="compNode" presStyleCnt="0"/>
      <dgm:spPr/>
    </dgm:pt>
    <dgm:pt modelId="{575BC647-86FD-47F0-821E-E6289BCF4FF9}" type="pres">
      <dgm:prSet presAssocID="{0DFB0C1B-CE37-4BF5-8C3E-205E1C5B84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rotUp"/>
        </a:ext>
      </dgm:extLst>
    </dgm:pt>
    <dgm:pt modelId="{FB8ADD97-B7B2-4860-9F54-095224166D1D}" type="pres">
      <dgm:prSet presAssocID="{0DFB0C1B-CE37-4BF5-8C3E-205E1C5B8414}" presName="spaceRect" presStyleCnt="0"/>
      <dgm:spPr/>
    </dgm:pt>
    <dgm:pt modelId="{3849AA2E-1B97-4B98-905C-72C0A4BC1CC6}" type="pres">
      <dgm:prSet presAssocID="{0DFB0C1B-CE37-4BF5-8C3E-205E1C5B8414}" presName="textRect" presStyleLbl="revTx" presStyleIdx="1" presStyleCnt="3">
        <dgm:presLayoutVars>
          <dgm:chMax val="1"/>
          <dgm:chPref val="1"/>
        </dgm:presLayoutVars>
      </dgm:prSet>
      <dgm:spPr/>
    </dgm:pt>
    <dgm:pt modelId="{8509E934-0338-498D-A73F-BE3872BC28A9}" type="pres">
      <dgm:prSet presAssocID="{7FC27D0D-2A00-411E-B701-01028C60692B}" presName="sibTrans" presStyleCnt="0"/>
      <dgm:spPr/>
    </dgm:pt>
    <dgm:pt modelId="{24C002A7-7A61-43B5-8525-0A15427B66CE}" type="pres">
      <dgm:prSet presAssocID="{3E1442B5-0115-4D78-AE4D-914D22284691}" presName="compNode" presStyleCnt="0"/>
      <dgm:spPr/>
    </dgm:pt>
    <dgm:pt modelId="{905B34A5-9719-419A-98C8-A9691DD2C2FB}" type="pres">
      <dgm:prSet presAssocID="{3E1442B5-0115-4D78-AE4D-914D222846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g"/>
        </a:ext>
      </dgm:extLst>
    </dgm:pt>
    <dgm:pt modelId="{1CC14657-7AE0-4D62-AE10-2CA12FA42611}" type="pres">
      <dgm:prSet presAssocID="{3E1442B5-0115-4D78-AE4D-914D22284691}" presName="spaceRect" presStyleCnt="0"/>
      <dgm:spPr/>
    </dgm:pt>
    <dgm:pt modelId="{080F5150-C307-497A-90C2-F36CA2616FEC}" type="pres">
      <dgm:prSet presAssocID="{3E1442B5-0115-4D78-AE4D-914D22284691}" presName="textRect" presStyleLbl="revTx" presStyleIdx="2" presStyleCnt="3">
        <dgm:presLayoutVars>
          <dgm:chMax val="1"/>
          <dgm:chPref val="1"/>
        </dgm:presLayoutVars>
      </dgm:prSet>
      <dgm:spPr/>
    </dgm:pt>
  </dgm:ptLst>
  <dgm:cxnLst>
    <dgm:cxn modelId="{1B286561-652E-4404-AD52-F2F5CE175790}" srcId="{6772DBDA-222A-49DA-802A-2B090237FD79}" destId="{3E1442B5-0115-4D78-AE4D-914D22284691}" srcOrd="2" destOrd="0" parTransId="{85036CAD-F080-437F-AF38-6F0D2EC18FB7}" sibTransId="{C5C17F69-C220-49F2-8F58-E3B661F54F4F}"/>
    <dgm:cxn modelId="{F3A81A42-2A7F-4613-9828-C6753B40A454}" srcId="{6772DBDA-222A-49DA-802A-2B090237FD79}" destId="{0DFB0C1B-CE37-4BF5-8C3E-205E1C5B8414}" srcOrd="1" destOrd="0" parTransId="{A0B04FE1-EE53-4CFA-8B9E-F6D5DBAC6A95}" sibTransId="{7FC27D0D-2A00-411E-B701-01028C60692B}"/>
    <dgm:cxn modelId="{43B16453-5C55-4A4D-A841-ED570BE99D06}" type="presOf" srcId="{F082FA11-DED9-4E41-9BD2-710553BEB7C3}" destId="{F678F84F-F9BE-40B8-86A2-0267F139E604}" srcOrd="0" destOrd="0" presId="urn:microsoft.com/office/officeart/2018/2/layout/IconLabelList"/>
    <dgm:cxn modelId="{E1C74A8F-6151-4042-BB8B-5AFDE2FF4A9F}" srcId="{6772DBDA-222A-49DA-802A-2B090237FD79}" destId="{F082FA11-DED9-4E41-9BD2-710553BEB7C3}" srcOrd="0" destOrd="0" parTransId="{71B6FDA9-1F8D-46BD-8386-F2753EC745A2}" sibTransId="{C1B87DDC-717D-4665-A827-882988A4DA86}"/>
    <dgm:cxn modelId="{A226E78F-F76B-4BF4-A49C-3C51CD1F0255}" type="presOf" srcId="{6772DBDA-222A-49DA-802A-2B090237FD79}" destId="{3F1C7AF1-A920-434B-8B56-4B9E145D9D58}" srcOrd="0" destOrd="0" presId="urn:microsoft.com/office/officeart/2018/2/layout/IconLabelList"/>
    <dgm:cxn modelId="{80532ABA-7DA1-405B-9041-CC2179FB972D}" type="presOf" srcId="{3E1442B5-0115-4D78-AE4D-914D22284691}" destId="{080F5150-C307-497A-90C2-F36CA2616FEC}" srcOrd="0" destOrd="0" presId="urn:microsoft.com/office/officeart/2018/2/layout/IconLabelList"/>
    <dgm:cxn modelId="{5AB2F1BC-14F1-42F3-90D0-F3FFB8FDE5A9}" type="presOf" srcId="{0DFB0C1B-CE37-4BF5-8C3E-205E1C5B8414}" destId="{3849AA2E-1B97-4B98-905C-72C0A4BC1CC6}" srcOrd="0" destOrd="0" presId="urn:microsoft.com/office/officeart/2018/2/layout/IconLabelList"/>
    <dgm:cxn modelId="{7216C0FE-EB73-4756-885A-26B156953098}" type="presParOf" srcId="{3F1C7AF1-A920-434B-8B56-4B9E145D9D58}" destId="{40A91CD3-1A9D-49DF-B1C4-B4D76A48CD91}" srcOrd="0" destOrd="0" presId="urn:microsoft.com/office/officeart/2018/2/layout/IconLabelList"/>
    <dgm:cxn modelId="{24394964-4887-4FE4-BB68-3093EA7B2689}" type="presParOf" srcId="{40A91CD3-1A9D-49DF-B1C4-B4D76A48CD91}" destId="{3B22589E-2CFE-40F2-85F5-C50B2C590589}" srcOrd="0" destOrd="0" presId="urn:microsoft.com/office/officeart/2018/2/layout/IconLabelList"/>
    <dgm:cxn modelId="{2DD9FE2A-D818-42E2-A81B-7D54FB30AB91}" type="presParOf" srcId="{40A91CD3-1A9D-49DF-B1C4-B4D76A48CD91}" destId="{743157AC-B865-46C5-942B-C7D4ACF71FD5}" srcOrd="1" destOrd="0" presId="urn:microsoft.com/office/officeart/2018/2/layout/IconLabelList"/>
    <dgm:cxn modelId="{D3F475A0-A7A9-41D0-97A7-62563246F1AD}" type="presParOf" srcId="{40A91CD3-1A9D-49DF-B1C4-B4D76A48CD91}" destId="{F678F84F-F9BE-40B8-86A2-0267F139E604}" srcOrd="2" destOrd="0" presId="urn:microsoft.com/office/officeart/2018/2/layout/IconLabelList"/>
    <dgm:cxn modelId="{07FD1904-133E-4D05-98BA-CA98C6C68AF1}" type="presParOf" srcId="{3F1C7AF1-A920-434B-8B56-4B9E145D9D58}" destId="{2D351F03-0A0E-4D6F-98B6-37F734D9B460}" srcOrd="1" destOrd="0" presId="urn:microsoft.com/office/officeart/2018/2/layout/IconLabelList"/>
    <dgm:cxn modelId="{4A973E58-E522-4B5E-81C9-3E4AED22A0D4}" type="presParOf" srcId="{3F1C7AF1-A920-434B-8B56-4B9E145D9D58}" destId="{940EE01D-9BD5-43C6-976F-4B32C7AB7BBD}" srcOrd="2" destOrd="0" presId="urn:microsoft.com/office/officeart/2018/2/layout/IconLabelList"/>
    <dgm:cxn modelId="{0B6CCF6E-562C-4F88-9CB9-6C318AB9F16F}" type="presParOf" srcId="{940EE01D-9BD5-43C6-976F-4B32C7AB7BBD}" destId="{575BC647-86FD-47F0-821E-E6289BCF4FF9}" srcOrd="0" destOrd="0" presId="urn:microsoft.com/office/officeart/2018/2/layout/IconLabelList"/>
    <dgm:cxn modelId="{5CC62EEF-C6F6-48E8-A392-96CD5990F8A6}" type="presParOf" srcId="{940EE01D-9BD5-43C6-976F-4B32C7AB7BBD}" destId="{FB8ADD97-B7B2-4860-9F54-095224166D1D}" srcOrd="1" destOrd="0" presId="urn:microsoft.com/office/officeart/2018/2/layout/IconLabelList"/>
    <dgm:cxn modelId="{E00AC1DB-8A82-4315-9D0C-4D8985432B69}" type="presParOf" srcId="{940EE01D-9BD5-43C6-976F-4B32C7AB7BBD}" destId="{3849AA2E-1B97-4B98-905C-72C0A4BC1CC6}" srcOrd="2" destOrd="0" presId="urn:microsoft.com/office/officeart/2018/2/layout/IconLabelList"/>
    <dgm:cxn modelId="{79764CE6-992E-4106-A889-837AF02E57ED}" type="presParOf" srcId="{3F1C7AF1-A920-434B-8B56-4B9E145D9D58}" destId="{8509E934-0338-498D-A73F-BE3872BC28A9}" srcOrd="3" destOrd="0" presId="urn:microsoft.com/office/officeart/2018/2/layout/IconLabelList"/>
    <dgm:cxn modelId="{49491D4F-EAD0-4B0C-9955-315EC4DFE0A1}" type="presParOf" srcId="{3F1C7AF1-A920-434B-8B56-4B9E145D9D58}" destId="{24C002A7-7A61-43B5-8525-0A15427B66CE}" srcOrd="4" destOrd="0" presId="urn:microsoft.com/office/officeart/2018/2/layout/IconLabelList"/>
    <dgm:cxn modelId="{2276FCEB-3B06-48B7-B3D3-D8A46B3181F1}" type="presParOf" srcId="{24C002A7-7A61-43B5-8525-0A15427B66CE}" destId="{905B34A5-9719-419A-98C8-A9691DD2C2FB}" srcOrd="0" destOrd="0" presId="urn:microsoft.com/office/officeart/2018/2/layout/IconLabelList"/>
    <dgm:cxn modelId="{0729FDF6-665D-4976-9C14-16553F328E27}" type="presParOf" srcId="{24C002A7-7A61-43B5-8525-0A15427B66CE}" destId="{1CC14657-7AE0-4D62-AE10-2CA12FA42611}" srcOrd="1" destOrd="0" presId="urn:microsoft.com/office/officeart/2018/2/layout/IconLabelList"/>
    <dgm:cxn modelId="{3AC9112D-5C95-4C23-8D38-78DB5353F527}" type="presParOf" srcId="{24C002A7-7A61-43B5-8525-0A15427B66CE}" destId="{080F5150-C307-497A-90C2-F36CA2616FEC}"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547EC5-CB93-4DA5-9FFA-DB7F8281579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243995D-BC30-4CE7-96E0-07F4AC850480}">
      <dgm:prSet/>
      <dgm:spPr/>
      <dgm:t>
        <a:bodyPr/>
        <a:lstStyle/>
        <a:p>
          <a:r>
            <a:rPr lang="en-US"/>
            <a:t>Austin Animal Center Shelter</a:t>
          </a:r>
        </a:p>
      </dgm:t>
    </dgm:pt>
    <dgm:pt modelId="{17590855-702B-40D8-A833-FDCE8625055C}" type="parTrans" cxnId="{6609CB8A-E593-4ED0-8C66-C141DE7BB1E7}">
      <dgm:prSet/>
      <dgm:spPr/>
      <dgm:t>
        <a:bodyPr/>
        <a:lstStyle/>
        <a:p>
          <a:endParaRPr lang="en-US"/>
        </a:p>
      </dgm:t>
    </dgm:pt>
    <dgm:pt modelId="{73AACE10-6BFE-43C5-807C-452A976E3F20}" type="sibTrans" cxnId="{6609CB8A-E593-4ED0-8C66-C141DE7BB1E7}">
      <dgm:prSet/>
      <dgm:spPr/>
      <dgm:t>
        <a:bodyPr/>
        <a:lstStyle/>
        <a:p>
          <a:endParaRPr lang="en-US"/>
        </a:p>
      </dgm:t>
    </dgm:pt>
    <dgm:pt modelId="{96C279CA-EB8B-4DA3-B889-7BF949A728F1}">
      <dgm:prSet/>
      <dgm:spPr/>
      <dgm:t>
        <a:bodyPr/>
        <a:lstStyle/>
        <a:p>
          <a:r>
            <a:rPr lang="en-US"/>
            <a:t>Age of the animal</a:t>
          </a:r>
        </a:p>
      </dgm:t>
    </dgm:pt>
    <dgm:pt modelId="{8155D233-CED2-4CC7-A91A-2B0F16E4C12E}" type="parTrans" cxnId="{90B9B28C-0D4E-4A20-BEC5-397E7E18855F}">
      <dgm:prSet/>
      <dgm:spPr/>
      <dgm:t>
        <a:bodyPr/>
        <a:lstStyle/>
        <a:p>
          <a:endParaRPr lang="en-US"/>
        </a:p>
      </dgm:t>
    </dgm:pt>
    <dgm:pt modelId="{2777E637-B4A3-4FCE-B0A3-AEDAE9BFB468}" type="sibTrans" cxnId="{90B9B28C-0D4E-4A20-BEC5-397E7E18855F}">
      <dgm:prSet/>
      <dgm:spPr/>
      <dgm:t>
        <a:bodyPr/>
        <a:lstStyle/>
        <a:p>
          <a:endParaRPr lang="en-US"/>
        </a:p>
      </dgm:t>
    </dgm:pt>
    <dgm:pt modelId="{5EDEC4E5-42E2-4490-8A87-BE2276D7FB3B}">
      <dgm:prSet/>
      <dgm:spPr/>
      <dgm:t>
        <a:bodyPr/>
        <a:lstStyle/>
        <a:p>
          <a:r>
            <a:rPr lang="en-US"/>
            <a:t>Type of animal (Cat/Dog)</a:t>
          </a:r>
        </a:p>
      </dgm:t>
    </dgm:pt>
    <dgm:pt modelId="{0A2C37AF-31A2-4939-88D6-6F220FABD3AC}" type="parTrans" cxnId="{BB5570BC-6448-4F1A-92FD-502ED261F4ED}">
      <dgm:prSet/>
      <dgm:spPr/>
      <dgm:t>
        <a:bodyPr/>
        <a:lstStyle/>
        <a:p>
          <a:endParaRPr lang="en-US"/>
        </a:p>
      </dgm:t>
    </dgm:pt>
    <dgm:pt modelId="{E7E56E32-4E81-4C8D-89F0-8F620A55FA05}" type="sibTrans" cxnId="{BB5570BC-6448-4F1A-92FD-502ED261F4ED}">
      <dgm:prSet/>
      <dgm:spPr/>
      <dgm:t>
        <a:bodyPr/>
        <a:lstStyle/>
        <a:p>
          <a:endParaRPr lang="en-US"/>
        </a:p>
      </dgm:t>
    </dgm:pt>
    <dgm:pt modelId="{5D47EC2B-76EF-40DF-9BF0-73CC8CF9FDDD}">
      <dgm:prSet/>
      <dgm:spPr/>
      <dgm:t>
        <a:bodyPr/>
        <a:lstStyle/>
        <a:p>
          <a:r>
            <a:rPr lang="en-US"/>
            <a:t>Breed</a:t>
          </a:r>
        </a:p>
      </dgm:t>
    </dgm:pt>
    <dgm:pt modelId="{918B6B40-C56A-46D1-98E4-76F90254A04E}" type="parTrans" cxnId="{266E55E0-001C-4B78-9ED3-8BACA0BF9779}">
      <dgm:prSet/>
      <dgm:spPr/>
      <dgm:t>
        <a:bodyPr/>
        <a:lstStyle/>
        <a:p>
          <a:endParaRPr lang="en-US"/>
        </a:p>
      </dgm:t>
    </dgm:pt>
    <dgm:pt modelId="{29602563-ACBB-4090-B659-BF0EF7CB84F8}" type="sibTrans" cxnId="{266E55E0-001C-4B78-9ED3-8BACA0BF9779}">
      <dgm:prSet/>
      <dgm:spPr/>
      <dgm:t>
        <a:bodyPr/>
        <a:lstStyle/>
        <a:p>
          <a:endParaRPr lang="en-US"/>
        </a:p>
      </dgm:t>
    </dgm:pt>
    <dgm:pt modelId="{B3C14B03-90B2-4D21-87B4-1FFFFC5DC6B2}">
      <dgm:prSet/>
      <dgm:spPr/>
      <dgm:t>
        <a:bodyPr/>
        <a:lstStyle/>
        <a:p>
          <a:r>
            <a:rPr lang="en-US"/>
            <a:t>Outcome of Adoption</a:t>
          </a:r>
        </a:p>
      </dgm:t>
    </dgm:pt>
    <dgm:pt modelId="{D02C4B3D-D112-4B00-A69D-653B0E102806}" type="parTrans" cxnId="{699481A9-31CE-4DBE-92F2-427AA140A2F1}">
      <dgm:prSet/>
      <dgm:spPr/>
      <dgm:t>
        <a:bodyPr/>
        <a:lstStyle/>
        <a:p>
          <a:endParaRPr lang="en-US"/>
        </a:p>
      </dgm:t>
    </dgm:pt>
    <dgm:pt modelId="{40D581F8-2FD9-409A-9246-6340EED74742}" type="sibTrans" cxnId="{699481A9-31CE-4DBE-92F2-427AA140A2F1}">
      <dgm:prSet/>
      <dgm:spPr/>
      <dgm:t>
        <a:bodyPr/>
        <a:lstStyle/>
        <a:p>
          <a:endParaRPr lang="en-US"/>
        </a:p>
      </dgm:t>
    </dgm:pt>
    <dgm:pt modelId="{F6D0C42A-01A2-48B7-A7EB-346372F9F131}">
      <dgm:prSet/>
      <dgm:spPr/>
      <dgm:t>
        <a:bodyPr/>
        <a:lstStyle/>
        <a:p>
          <a:r>
            <a:rPr lang="en-US"/>
            <a:t>Known Gender (Spayed/Neutered</a:t>
          </a:r>
        </a:p>
      </dgm:t>
    </dgm:pt>
    <dgm:pt modelId="{1BE944AF-AD44-41AC-8653-B095E1A2AB8F}" type="parTrans" cxnId="{E1EFD561-93A8-48E4-815D-32605524CA0A}">
      <dgm:prSet/>
      <dgm:spPr/>
      <dgm:t>
        <a:bodyPr/>
        <a:lstStyle/>
        <a:p>
          <a:endParaRPr lang="en-US"/>
        </a:p>
      </dgm:t>
    </dgm:pt>
    <dgm:pt modelId="{7D7B549D-1B28-41B4-90E9-3B62F1C4742D}" type="sibTrans" cxnId="{E1EFD561-93A8-48E4-815D-32605524CA0A}">
      <dgm:prSet/>
      <dgm:spPr/>
      <dgm:t>
        <a:bodyPr/>
        <a:lstStyle/>
        <a:p>
          <a:endParaRPr lang="en-US"/>
        </a:p>
      </dgm:t>
    </dgm:pt>
    <dgm:pt modelId="{0E005839-D898-43C6-945C-36E70A94E95E}" type="pres">
      <dgm:prSet presAssocID="{03547EC5-CB93-4DA5-9FFA-DB7F8281579B}" presName="vert0" presStyleCnt="0">
        <dgm:presLayoutVars>
          <dgm:dir/>
          <dgm:animOne val="branch"/>
          <dgm:animLvl val="lvl"/>
        </dgm:presLayoutVars>
      </dgm:prSet>
      <dgm:spPr/>
    </dgm:pt>
    <dgm:pt modelId="{3CC8B143-2286-452C-B590-BF423DDA9D52}" type="pres">
      <dgm:prSet presAssocID="{8243995D-BC30-4CE7-96E0-07F4AC850480}" presName="thickLine" presStyleLbl="alignNode1" presStyleIdx="0" presStyleCnt="1"/>
      <dgm:spPr/>
    </dgm:pt>
    <dgm:pt modelId="{543112DF-54E8-48DE-9B6D-C6B1F5F857A1}" type="pres">
      <dgm:prSet presAssocID="{8243995D-BC30-4CE7-96E0-07F4AC850480}" presName="horz1" presStyleCnt="0"/>
      <dgm:spPr/>
    </dgm:pt>
    <dgm:pt modelId="{3BE117A6-E090-4FB6-A2CE-55F62A988093}" type="pres">
      <dgm:prSet presAssocID="{8243995D-BC30-4CE7-96E0-07F4AC850480}" presName="tx1" presStyleLbl="revTx" presStyleIdx="0" presStyleCnt="6"/>
      <dgm:spPr/>
    </dgm:pt>
    <dgm:pt modelId="{876C5391-65A3-4985-BA91-F1681C7804C4}" type="pres">
      <dgm:prSet presAssocID="{8243995D-BC30-4CE7-96E0-07F4AC850480}" presName="vert1" presStyleCnt="0"/>
      <dgm:spPr/>
    </dgm:pt>
    <dgm:pt modelId="{F4ED152D-A665-430A-A8B5-F71E2CCB2F3A}" type="pres">
      <dgm:prSet presAssocID="{96C279CA-EB8B-4DA3-B889-7BF949A728F1}" presName="vertSpace2a" presStyleCnt="0"/>
      <dgm:spPr/>
    </dgm:pt>
    <dgm:pt modelId="{BBA224D6-5005-495F-989F-5D1749CC9A57}" type="pres">
      <dgm:prSet presAssocID="{96C279CA-EB8B-4DA3-B889-7BF949A728F1}" presName="horz2" presStyleCnt="0"/>
      <dgm:spPr/>
    </dgm:pt>
    <dgm:pt modelId="{4C8A556A-DD28-499E-9A91-F414D03FF323}" type="pres">
      <dgm:prSet presAssocID="{96C279CA-EB8B-4DA3-B889-7BF949A728F1}" presName="horzSpace2" presStyleCnt="0"/>
      <dgm:spPr/>
    </dgm:pt>
    <dgm:pt modelId="{A6D98A71-D8E6-48C5-80C7-1CF9A6CBE30D}" type="pres">
      <dgm:prSet presAssocID="{96C279CA-EB8B-4DA3-B889-7BF949A728F1}" presName="tx2" presStyleLbl="revTx" presStyleIdx="1" presStyleCnt="6"/>
      <dgm:spPr/>
    </dgm:pt>
    <dgm:pt modelId="{FD51B5DD-08AC-462A-8FB2-771FBDD17385}" type="pres">
      <dgm:prSet presAssocID="{96C279CA-EB8B-4DA3-B889-7BF949A728F1}" presName="vert2" presStyleCnt="0"/>
      <dgm:spPr/>
    </dgm:pt>
    <dgm:pt modelId="{831F85FF-9DF4-400B-8306-9CB81AD9E1B9}" type="pres">
      <dgm:prSet presAssocID="{96C279CA-EB8B-4DA3-B889-7BF949A728F1}" presName="thinLine2b" presStyleLbl="callout" presStyleIdx="0" presStyleCnt="5"/>
      <dgm:spPr/>
    </dgm:pt>
    <dgm:pt modelId="{10B1DA65-6E50-42B5-9038-958ABB878D7B}" type="pres">
      <dgm:prSet presAssocID="{96C279CA-EB8B-4DA3-B889-7BF949A728F1}" presName="vertSpace2b" presStyleCnt="0"/>
      <dgm:spPr/>
    </dgm:pt>
    <dgm:pt modelId="{C0D9F465-5820-48E6-BBDC-074219B4FDC5}" type="pres">
      <dgm:prSet presAssocID="{5EDEC4E5-42E2-4490-8A87-BE2276D7FB3B}" presName="horz2" presStyleCnt="0"/>
      <dgm:spPr/>
    </dgm:pt>
    <dgm:pt modelId="{C37F614B-FFE5-4595-9272-10D92CAEE21B}" type="pres">
      <dgm:prSet presAssocID="{5EDEC4E5-42E2-4490-8A87-BE2276D7FB3B}" presName="horzSpace2" presStyleCnt="0"/>
      <dgm:spPr/>
    </dgm:pt>
    <dgm:pt modelId="{EDB27373-9890-4F1F-B78B-FC6AB32F2BB2}" type="pres">
      <dgm:prSet presAssocID="{5EDEC4E5-42E2-4490-8A87-BE2276D7FB3B}" presName="tx2" presStyleLbl="revTx" presStyleIdx="2" presStyleCnt="6"/>
      <dgm:spPr/>
    </dgm:pt>
    <dgm:pt modelId="{71217277-B132-4B11-BE7E-F4FF655003C5}" type="pres">
      <dgm:prSet presAssocID="{5EDEC4E5-42E2-4490-8A87-BE2276D7FB3B}" presName="vert2" presStyleCnt="0"/>
      <dgm:spPr/>
    </dgm:pt>
    <dgm:pt modelId="{E9A37DEF-8339-480A-B248-66036A95EBF5}" type="pres">
      <dgm:prSet presAssocID="{5EDEC4E5-42E2-4490-8A87-BE2276D7FB3B}" presName="thinLine2b" presStyleLbl="callout" presStyleIdx="1" presStyleCnt="5"/>
      <dgm:spPr/>
    </dgm:pt>
    <dgm:pt modelId="{18CC3EAB-EF1C-484E-9096-332837135B3B}" type="pres">
      <dgm:prSet presAssocID="{5EDEC4E5-42E2-4490-8A87-BE2276D7FB3B}" presName="vertSpace2b" presStyleCnt="0"/>
      <dgm:spPr/>
    </dgm:pt>
    <dgm:pt modelId="{945D5B4C-636B-4627-ACA8-02EAFD852F15}" type="pres">
      <dgm:prSet presAssocID="{5D47EC2B-76EF-40DF-9BF0-73CC8CF9FDDD}" presName="horz2" presStyleCnt="0"/>
      <dgm:spPr/>
    </dgm:pt>
    <dgm:pt modelId="{0C46D307-C02C-4B6B-8D94-F157D756B397}" type="pres">
      <dgm:prSet presAssocID="{5D47EC2B-76EF-40DF-9BF0-73CC8CF9FDDD}" presName="horzSpace2" presStyleCnt="0"/>
      <dgm:spPr/>
    </dgm:pt>
    <dgm:pt modelId="{050CD8D5-7596-4FC7-B1FC-56AE8E95E6AD}" type="pres">
      <dgm:prSet presAssocID="{5D47EC2B-76EF-40DF-9BF0-73CC8CF9FDDD}" presName="tx2" presStyleLbl="revTx" presStyleIdx="3" presStyleCnt="6"/>
      <dgm:spPr/>
    </dgm:pt>
    <dgm:pt modelId="{7FA9C362-0F44-432F-904E-D8053D1583C6}" type="pres">
      <dgm:prSet presAssocID="{5D47EC2B-76EF-40DF-9BF0-73CC8CF9FDDD}" presName="vert2" presStyleCnt="0"/>
      <dgm:spPr/>
    </dgm:pt>
    <dgm:pt modelId="{F360D586-22EC-4CA2-881C-48D462EE1D75}" type="pres">
      <dgm:prSet presAssocID="{5D47EC2B-76EF-40DF-9BF0-73CC8CF9FDDD}" presName="thinLine2b" presStyleLbl="callout" presStyleIdx="2" presStyleCnt="5"/>
      <dgm:spPr/>
    </dgm:pt>
    <dgm:pt modelId="{0ADC98CD-B6F7-4C89-A92C-2AEB889E386F}" type="pres">
      <dgm:prSet presAssocID="{5D47EC2B-76EF-40DF-9BF0-73CC8CF9FDDD}" presName="vertSpace2b" presStyleCnt="0"/>
      <dgm:spPr/>
    </dgm:pt>
    <dgm:pt modelId="{2259079D-C1BB-4F9E-9A24-2A94EDCD7906}" type="pres">
      <dgm:prSet presAssocID="{B3C14B03-90B2-4D21-87B4-1FFFFC5DC6B2}" presName="horz2" presStyleCnt="0"/>
      <dgm:spPr/>
    </dgm:pt>
    <dgm:pt modelId="{B929651B-241A-4BAE-AB29-C4A6B0AE65AA}" type="pres">
      <dgm:prSet presAssocID="{B3C14B03-90B2-4D21-87B4-1FFFFC5DC6B2}" presName="horzSpace2" presStyleCnt="0"/>
      <dgm:spPr/>
    </dgm:pt>
    <dgm:pt modelId="{05FB9568-B244-472E-90D9-84163716A17C}" type="pres">
      <dgm:prSet presAssocID="{B3C14B03-90B2-4D21-87B4-1FFFFC5DC6B2}" presName="tx2" presStyleLbl="revTx" presStyleIdx="4" presStyleCnt="6"/>
      <dgm:spPr/>
    </dgm:pt>
    <dgm:pt modelId="{435D8DF4-B86E-4495-AD9E-B338199DC9FC}" type="pres">
      <dgm:prSet presAssocID="{B3C14B03-90B2-4D21-87B4-1FFFFC5DC6B2}" presName="vert2" presStyleCnt="0"/>
      <dgm:spPr/>
    </dgm:pt>
    <dgm:pt modelId="{12FCA92D-40F4-4ECF-8CFE-30AD566DDDF8}" type="pres">
      <dgm:prSet presAssocID="{B3C14B03-90B2-4D21-87B4-1FFFFC5DC6B2}" presName="thinLine2b" presStyleLbl="callout" presStyleIdx="3" presStyleCnt="5"/>
      <dgm:spPr/>
    </dgm:pt>
    <dgm:pt modelId="{0831881A-1171-49D3-A3E8-56ED0CE53915}" type="pres">
      <dgm:prSet presAssocID="{B3C14B03-90B2-4D21-87B4-1FFFFC5DC6B2}" presName="vertSpace2b" presStyleCnt="0"/>
      <dgm:spPr/>
    </dgm:pt>
    <dgm:pt modelId="{8DD04447-6993-45B5-BEAC-C7163B1D76CC}" type="pres">
      <dgm:prSet presAssocID="{F6D0C42A-01A2-48B7-A7EB-346372F9F131}" presName="horz2" presStyleCnt="0"/>
      <dgm:spPr/>
    </dgm:pt>
    <dgm:pt modelId="{2BB04BCE-57F9-4847-A549-81FD15FFD236}" type="pres">
      <dgm:prSet presAssocID="{F6D0C42A-01A2-48B7-A7EB-346372F9F131}" presName="horzSpace2" presStyleCnt="0"/>
      <dgm:spPr/>
    </dgm:pt>
    <dgm:pt modelId="{AFF283D4-15E7-4FCE-8E59-22D01079D951}" type="pres">
      <dgm:prSet presAssocID="{F6D0C42A-01A2-48B7-A7EB-346372F9F131}" presName="tx2" presStyleLbl="revTx" presStyleIdx="5" presStyleCnt="6"/>
      <dgm:spPr/>
    </dgm:pt>
    <dgm:pt modelId="{A8A5B73C-241D-46D4-A4DB-B4EA3AB201B8}" type="pres">
      <dgm:prSet presAssocID="{F6D0C42A-01A2-48B7-A7EB-346372F9F131}" presName="vert2" presStyleCnt="0"/>
      <dgm:spPr/>
    </dgm:pt>
    <dgm:pt modelId="{0E648667-F35C-4309-BBCE-7F3D18133D27}" type="pres">
      <dgm:prSet presAssocID="{F6D0C42A-01A2-48B7-A7EB-346372F9F131}" presName="thinLine2b" presStyleLbl="callout" presStyleIdx="4" presStyleCnt="5"/>
      <dgm:spPr/>
    </dgm:pt>
    <dgm:pt modelId="{61EC0735-0373-4C63-959A-23349DDBC6A3}" type="pres">
      <dgm:prSet presAssocID="{F6D0C42A-01A2-48B7-A7EB-346372F9F131}" presName="vertSpace2b" presStyleCnt="0"/>
      <dgm:spPr/>
    </dgm:pt>
  </dgm:ptLst>
  <dgm:cxnLst>
    <dgm:cxn modelId="{D8E9DB0E-2013-416C-9B74-1079E7B5A152}" type="presOf" srcId="{8243995D-BC30-4CE7-96E0-07F4AC850480}" destId="{3BE117A6-E090-4FB6-A2CE-55F62A988093}" srcOrd="0" destOrd="0" presId="urn:microsoft.com/office/officeart/2008/layout/LinedList"/>
    <dgm:cxn modelId="{D1CD2921-35EF-405F-B52F-36EA72DA7B03}" type="presOf" srcId="{96C279CA-EB8B-4DA3-B889-7BF949A728F1}" destId="{A6D98A71-D8E6-48C5-80C7-1CF9A6CBE30D}" srcOrd="0" destOrd="0" presId="urn:microsoft.com/office/officeart/2008/layout/LinedList"/>
    <dgm:cxn modelId="{E1EFD561-93A8-48E4-815D-32605524CA0A}" srcId="{8243995D-BC30-4CE7-96E0-07F4AC850480}" destId="{F6D0C42A-01A2-48B7-A7EB-346372F9F131}" srcOrd="4" destOrd="0" parTransId="{1BE944AF-AD44-41AC-8653-B095E1A2AB8F}" sibTransId="{7D7B549D-1B28-41B4-90E9-3B62F1C4742D}"/>
    <dgm:cxn modelId="{49458E65-4787-48B5-AB49-2BA98D1222D2}" type="presOf" srcId="{5EDEC4E5-42E2-4490-8A87-BE2276D7FB3B}" destId="{EDB27373-9890-4F1F-B78B-FC6AB32F2BB2}" srcOrd="0" destOrd="0" presId="urn:microsoft.com/office/officeart/2008/layout/LinedList"/>
    <dgm:cxn modelId="{06FAF575-B4E4-4200-922E-77B4AB0B31FF}" type="presOf" srcId="{F6D0C42A-01A2-48B7-A7EB-346372F9F131}" destId="{AFF283D4-15E7-4FCE-8E59-22D01079D951}" srcOrd="0" destOrd="0" presId="urn:microsoft.com/office/officeart/2008/layout/LinedList"/>
    <dgm:cxn modelId="{6609CB8A-E593-4ED0-8C66-C141DE7BB1E7}" srcId="{03547EC5-CB93-4DA5-9FFA-DB7F8281579B}" destId="{8243995D-BC30-4CE7-96E0-07F4AC850480}" srcOrd="0" destOrd="0" parTransId="{17590855-702B-40D8-A833-FDCE8625055C}" sibTransId="{73AACE10-6BFE-43C5-807C-452A976E3F20}"/>
    <dgm:cxn modelId="{90B9B28C-0D4E-4A20-BEC5-397E7E18855F}" srcId="{8243995D-BC30-4CE7-96E0-07F4AC850480}" destId="{96C279CA-EB8B-4DA3-B889-7BF949A728F1}" srcOrd="0" destOrd="0" parTransId="{8155D233-CED2-4CC7-A91A-2B0F16E4C12E}" sibTransId="{2777E637-B4A3-4FCE-B0A3-AEDAE9BFB468}"/>
    <dgm:cxn modelId="{0D0B5F91-B82E-4ADB-83DF-C6962373A16E}" type="presOf" srcId="{03547EC5-CB93-4DA5-9FFA-DB7F8281579B}" destId="{0E005839-D898-43C6-945C-36E70A94E95E}" srcOrd="0" destOrd="0" presId="urn:microsoft.com/office/officeart/2008/layout/LinedList"/>
    <dgm:cxn modelId="{699481A9-31CE-4DBE-92F2-427AA140A2F1}" srcId="{8243995D-BC30-4CE7-96E0-07F4AC850480}" destId="{B3C14B03-90B2-4D21-87B4-1FFFFC5DC6B2}" srcOrd="3" destOrd="0" parTransId="{D02C4B3D-D112-4B00-A69D-653B0E102806}" sibTransId="{40D581F8-2FD9-409A-9246-6340EED74742}"/>
    <dgm:cxn modelId="{CFB158B0-D2D2-48B6-809B-275BB3FB02E4}" type="presOf" srcId="{5D47EC2B-76EF-40DF-9BF0-73CC8CF9FDDD}" destId="{050CD8D5-7596-4FC7-B1FC-56AE8E95E6AD}" srcOrd="0" destOrd="0" presId="urn:microsoft.com/office/officeart/2008/layout/LinedList"/>
    <dgm:cxn modelId="{BB5570BC-6448-4F1A-92FD-502ED261F4ED}" srcId="{8243995D-BC30-4CE7-96E0-07F4AC850480}" destId="{5EDEC4E5-42E2-4490-8A87-BE2276D7FB3B}" srcOrd="1" destOrd="0" parTransId="{0A2C37AF-31A2-4939-88D6-6F220FABD3AC}" sibTransId="{E7E56E32-4E81-4C8D-89F0-8F620A55FA05}"/>
    <dgm:cxn modelId="{266E55E0-001C-4B78-9ED3-8BACA0BF9779}" srcId="{8243995D-BC30-4CE7-96E0-07F4AC850480}" destId="{5D47EC2B-76EF-40DF-9BF0-73CC8CF9FDDD}" srcOrd="2" destOrd="0" parTransId="{918B6B40-C56A-46D1-98E4-76F90254A04E}" sibTransId="{29602563-ACBB-4090-B659-BF0EF7CB84F8}"/>
    <dgm:cxn modelId="{9DB8A4E7-82CC-482A-8520-B622E2F053A1}" type="presOf" srcId="{B3C14B03-90B2-4D21-87B4-1FFFFC5DC6B2}" destId="{05FB9568-B244-472E-90D9-84163716A17C}" srcOrd="0" destOrd="0" presId="urn:microsoft.com/office/officeart/2008/layout/LinedList"/>
    <dgm:cxn modelId="{DDEF7AFE-76B4-46A3-8C39-8D50F7F69F3E}" type="presParOf" srcId="{0E005839-D898-43C6-945C-36E70A94E95E}" destId="{3CC8B143-2286-452C-B590-BF423DDA9D52}" srcOrd="0" destOrd="0" presId="urn:microsoft.com/office/officeart/2008/layout/LinedList"/>
    <dgm:cxn modelId="{4E4D3EC9-1CE9-451C-AF3A-9155DF5A8BB7}" type="presParOf" srcId="{0E005839-D898-43C6-945C-36E70A94E95E}" destId="{543112DF-54E8-48DE-9B6D-C6B1F5F857A1}" srcOrd="1" destOrd="0" presId="urn:microsoft.com/office/officeart/2008/layout/LinedList"/>
    <dgm:cxn modelId="{AF642B66-EB88-4D71-A0A0-121FB0D9F90C}" type="presParOf" srcId="{543112DF-54E8-48DE-9B6D-C6B1F5F857A1}" destId="{3BE117A6-E090-4FB6-A2CE-55F62A988093}" srcOrd="0" destOrd="0" presId="urn:microsoft.com/office/officeart/2008/layout/LinedList"/>
    <dgm:cxn modelId="{D84F5C84-4D3D-40C5-A420-034F48D0F9D1}" type="presParOf" srcId="{543112DF-54E8-48DE-9B6D-C6B1F5F857A1}" destId="{876C5391-65A3-4985-BA91-F1681C7804C4}" srcOrd="1" destOrd="0" presId="urn:microsoft.com/office/officeart/2008/layout/LinedList"/>
    <dgm:cxn modelId="{89EE086A-7027-488C-AF28-4AC2CFA68F31}" type="presParOf" srcId="{876C5391-65A3-4985-BA91-F1681C7804C4}" destId="{F4ED152D-A665-430A-A8B5-F71E2CCB2F3A}" srcOrd="0" destOrd="0" presId="urn:microsoft.com/office/officeart/2008/layout/LinedList"/>
    <dgm:cxn modelId="{489F3330-072C-4FFD-9FAD-E85DACFB3D22}" type="presParOf" srcId="{876C5391-65A3-4985-BA91-F1681C7804C4}" destId="{BBA224D6-5005-495F-989F-5D1749CC9A57}" srcOrd="1" destOrd="0" presId="urn:microsoft.com/office/officeart/2008/layout/LinedList"/>
    <dgm:cxn modelId="{B43BAD12-646F-47EA-8053-939A53B16E86}" type="presParOf" srcId="{BBA224D6-5005-495F-989F-5D1749CC9A57}" destId="{4C8A556A-DD28-499E-9A91-F414D03FF323}" srcOrd="0" destOrd="0" presId="urn:microsoft.com/office/officeart/2008/layout/LinedList"/>
    <dgm:cxn modelId="{4FF8E9D4-91A0-4F9E-866F-9E0FBC535BE3}" type="presParOf" srcId="{BBA224D6-5005-495F-989F-5D1749CC9A57}" destId="{A6D98A71-D8E6-48C5-80C7-1CF9A6CBE30D}" srcOrd="1" destOrd="0" presId="urn:microsoft.com/office/officeart/2008/layout/LinedList"/>
    <dgm:cxn modelId="{0251CD55-2709-4781-A11F-94B18859F22E}" type="presParOf" srcId="{BBA224D6-5005-495F-989F-5D1749CC9A57}" destId="{FD51B5DD-08AC-462A-8FB2-771FBDD17385}" srcOrd="2" destOrd="0" presId="urn:microsoft.com/office/officeart/2008/layout/LinedList"/>
    <dgm:cxn modelId="{FF408E8D-7F5F-4EFC-8E04-578931B69B83}" type="presParOf" srcId="{876C5391-65A3-4985-BA91-F1681C7804C4}" destId="{831F85FF-9DF4-400B-8306-9CB81AD9E1B9}" srcOrd="2" destOrd="0" presId="urn:microsoft.com/office/officeart/2008/layout/LinedList"/>
    <dgm:cxn modelId="{7B9D04D3-0E8F-4AB7-BE97-3445E393B11F}" type="presParOf" srcId="{876C5391-65A3-4985-BA91-F1681C7804C4}" destId="{10B1DA65-6E50-42B5-9038-958ABB878D7B}" srcOrd="3" destOrd="0" presId="urn:microsoft.com/office/officeart/2008/layout/LinedList"/>
    <dgm:cxn modelId="{D3A3AE55-E333-426C-A573-171FF4BF739A}" type="presParOf" srcId="{876C5391-65A3-4985-BA91-F1681C7804C4}" destId="{C0D9F465-5820-48E6-BBDC-074219B4FDC5}" srcOrd="4" destOrd="0" presId="urn:microsoft.com/office/officeart/2008/layout/LinedList"/>
    <dgm:cxn modelId="{D7E5E44F-2F5C-4C3A-85DA-29BB7295B16B}" type="presParOf" srcId="{C0D9F465-5820-48E6-BBDC-074219B4FDC5}" destId="{C37F614B-FFE5-4595-9272-10D92CAEE21B}" srcOrd="0" destOrd="0" presId="urn:microsoft.com/office/officeart/2008/layout/LinedList"/>
    <dgm:cxn modelId="{4811643A-FD24-4F39-9902-FAD7F588D08C}" type="presParOf" srcId="{C0D9F465-5820-48E6-BBDC-074219B4FDC5}" destId="{EDB27373-9890-4F1F-B78B-FC6AB32F2BB2}" srcOrd="1" destOrd="0" presId="urn:microsoft.com/office/officeart/2008/layout/LinedList"/>
    <dgm:cxn modelId="{53F7AA19-301B-4BBA-93BA-530C99CF9FDE}" type="presParOf" srcId="{C0D9F465-5820-48E6-BBDC-074219B4FDC5}" destId="{71217277-B132-4B11-BE7E-F4FF655003C5}" srcOrd="2" destOrd="0" presId="urn:microsoft.com/office/officeart/2008/layout/LinedList"/>
    <dgm:cxn modelId="{B0AF80A0-16B2-420A-9719-BFC922222573}" type="presParOf" srcId="{876C5391-65A3-4985-BA91-F1681C7804C4}" destId="{E9A37DEF-8339-480A-B248-66036A95EBF5}" srcOrd="5" destOrd="0" presId="urn:microsoft.com/office/officeart/2008/layout/LinedList"/>
    <dgm:cxn modelId="{D89EEF37-77D9-4E84-9E87-ADC128C1AADF}" type="presParOf" srcId="{876C5391-65A3-4985-BA91-F1681C7804C4}" destId="{18CC3EAB-EF1C-484E-9096-332837135B3B}" srcOrd="6" destOrd="0" presId="urn:microsoft.com/office/officeart/2008/layout/LinedList"/>
    <dgm:cxn modelId="{DCD6B3B3-19C9-473F-85EA-C98A4D73C423}" type="presParOf" srcId="{876C5391-65A3-4985-BA91-F1681C7804C4}" destId="{945D5B4C-636B-4627-ACA8-02EAFD852F15}" srcOrd="7" destOrd="0" presId="urn:microsoft.com/office/officeart/2008/layout/LinedList"/>
    <dgm:cxn modelId="{EB80B704-BBD1-468C-9F5C-FA6C15F121E2}" type="presParOf" srcId="{945D5B4C-636B-4627-ACA8-02EAFD852F15}" destId="{0C46D307-C02C-4B6B-8D94-F157D756B397}" srcOrd="0" destOrd="0" presId="urn:microsoft.com/office/officeart/2008/layout/LinedList"/>
    <dgm:cxn modelId="{A8CAD63F-B9E7-4C02-BB86-0790A71DEC6F}" type="presParOf" srcId="{945D5B4C-636B-4627-ACA8-02EAFD852F15}" destId="{050CD8D5-7596-4FC7-B1FC-56AE8E95E6AD}" srcOrd="1" destOrd="0" presId="urn:microsoft.com/office/officeart/2008/layout/LinedList"/>
    <dgm:cxn modelId="{95E5ADBC-8E2C-4649-BB0F-87365B25D0DE}" type="presParOf" srcId="{945D5B4C-636B-4627-ACA8-02EAFD852F15}" destId="{7FA9C362-0F44-432F-904E-D8053D1583C6}" srcOrd="2" destOrd="0" presId="urn:microsoft.com/office/officeart/2008/layout/LinedList"/>
    <dgm:cxn modelId="{9FF337F9-7FA0-4930-BAD3-CC1CFA7F199F}" type="presParOf" srcId="{876C5391-65A3-4985-BA91-F1681C7804C4}" destId="{F360D586-22EC-4CA2-881C-48D462EE1D75}" srcOrd="8" destOrd="0" presId="urn:microsoft.com/office/officeart/2008/layout/LinedList"/>
    <dgm:cxn modelId="{5286FBE0-E4A3-4135-97BE-F11F47716CDA}" type="presParOf" srcId="{876C5391-65A3-4985-BA91-F1681C7804C4}" destId="{0ADC98CD-B6F7-4C89-A92C-2AEB889E386F}" srcOrd="9" destOrd="0" presId="urn:microsoft.com/office/officeart/2008/layout/LinedList"/>
    <dgm:cxn modelId="{BF1C5E77-123D-4AE2-87A6-D8CF0B605EFF}" type="presParOf" srcId="{876C5391-65A3-4985-BA91-F1681C7804C4}" destId="{2259079D-C1BB-4F9E-9A24-2A94EDCD7906}" srcOrd="10" destOrd="0" presId="urn:microsoft.com/office/officeart/2008/layout/LinedList"/>
    <dgm:cxn modelId="{B83D5E08-E407-4B88-B9F5-C5E329AB948B}" type="presParOf" srcId="{2259079D-C1BB-4F9E-9A24-2A94EDCD7906}" destId="{B929651B-241A-4BAE-AB29-C4A6B0AE65AA}" srcOrd="0" destOrd="0" presId="urn:microsoft.com/office/officeart/2008/layout/LinedList"/>
    <dgm:cxn modelId="{055814FB-E4AE-4202-8CA8-DEA28F5F6B15}" type="presParOf" srcId="{2259079D-C1BB-4F9E-9A24-2A94EDCD7906}" destId="{05FB9568-B244-472E-90D9-84163716A17C}" srcOrd="1" destOrd="0" presId="urn:microsoft.com/office/officeart/2008/layout/LinedList"/>
    <dgm:cxn modelId="{167B1273-D487-4D40-9DC0-CCA366C4D60C}" type="presParOf" srcId="{2259079D-C1BB-4F9E-9A24-2A94EDCD7906}" destId="{435D8DF4-B86E-4495-AD9E-B338199DC9FC}" srcOrd="2" destOrd="0" presId="urn:microsoft.com/office/officeart/2008/layout/LinedList"/>
    <dgm:cxn modelId="{1A5F1A75-1047-494B-A3A3-4C97CBE9F22B}" type="presParOf" srcId="{876C5391-65A3-4985-BA91-F1681C7804C4}" destId="{12FCA92D-40F4-4ECF-8CFE-30AD566DDDF8}" srcOrd="11" destOrd="0" presId="urn:microsoft.com/office/officeart/2008/layout/LinedList"/>
    <dgm:cxn modelId="{94B896B4-C88A-461E-A62B-9B544328FAA5}" type="presParOf" srcId="{876C5391-65A3-4985-BA91-F1681C7804C4}" destId="{0831881A-1171-49D3-A3E8-56ED0CE53915}" srcOrd="12" destOrd="0" presId="urn:microsoft.com/office/officeart/2008/layout/LinedList"/>
    <dgm:cxn modelId="{6A4D1DB1-9362-4F8C-9F4C-97A89D8BC2B6}" type="presParOf" srcId="{876C5391-65A3-4985-BA91-F1681C7804C4}" destId="{8DD04447-6993-45B5-BEAC-C7163B1D76CC}" srcOrd="13" destOrd="0" presId="urn:microsoft.com/office/officeart/2008/layout/LinedList"/>
    <dgm:cxn modelId="{65A26BE4-4C2F-4AAA-B6F8-11426EB85402}" type="presParOf" srcId="{8DD04447-6993-45B5-BEAC-C7163B1D76CC}" destId="{2BB04BCE-57F9-4847-A549-81FD15FFD236}" srcOrd="0" destOrd="0" presId="urn:microsoft.com/office/officeart/2008/layout/LinedList"/>
    <dgm:cxn modelId="{8FC995B9-3A87-4827-A2FF-412C17AFF17C}" type="presParOf" srcId="{8DD04447-6993-45B5-BEAC-C7163B1D76CC}" destId="{AFF283D4-15E7-4FCE-8E59-22D01079D951}" srcOrd="1" destOrd="0" presId="urn:microsoft.com/office/officeart/2008/layout/LinedList"/>
    <dgm:cxn modelId="{ECB861A6-37F8-440B-8817-AE5A72FE7DB8}" type="presParOf" srcId="{8DD04447-6993-45B5-BEAC-C7163B1D76CC}" destId="{A8A5B73C-241D-46D4-A4DB-B4EA3AB201B8}" srcOrd="2" destOrd="0" presId="urn:microsoft.com/office/officeart/2008/layout/LinedList"/>
    <dgm:cxn modelId="{3AC5B464-3E38-4689-8BE8-153F6C61CC95}" type="presParOf" srcId="{876C5391-65A3-4985-BA91-F1681C7804C4}" destId="{0E648667-F35C-4309-BBCE-7F3D18133D27}" srcOrd="14" destOrd="0" presId="urn:microsoft.com/office/officeart/2008/layout/LinedList"/>
    <dgm:cxn modelId="{8D757380-9C4C-42CD-92CA-1D8E700EED43}" type="presParOf" srcId="{876C5391-65A3-4985-BA91-F1681C7804C4}" destId="{61EC0735-0373-4C63-959A-23349DDBC6A3}" srcOrd="15"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0DFAAE-93FB-4E91-A743-3086A3A0C5A0}" type="doc">
      <dgm:prSet loTypeId="urn:microsoft.com/office/officeart/2008/layout/LinedList" loCatId="list" qsTypeId="urn:microsoft.com/office/officeart/2005/8/quickstyle/simple1" qsCatId="simple" csTypeId="urn:microsoft.com/office/officeart/2005/8/colors/accent1_1" csCatId="accent1"/>
      <dgm:spPr/>
      <dgm:t>
        <a:bodyPr/>
        <a:lstStyle/>
        <a:p>
          <a:endParaRPr lang="en-US"/>
        </a:p>
      </dgm:t>
    </dgm:pt>
    <dgm:pt modelId="{859058DA-5126-473C-93F6-D5161B2B5A60}">
      <dgm:prSet/>
      <dgm:spPr/>
      <dgm:t>
        <a:bodyPr/>
        <a:lstStyle/>
        <a:p>
          <a:r>
            <a:rPr lang="en-US" dirty="0"/>
            <a:t>Remove unnecessary columns (i.e. individual id, animal name,, DOB,  etc.)</a:t>
          </a:r>
        </a:p>
      </dgm:t>
    </dgm:pt>
    <dgm:pt modelId="{CD50F7FA-8715-477E-8090-BCBCFB9A891C}" type="parTrans" cxnId="{688E4C90-61C1-461D-BBC7-62DA77695F2B}">
      <dgm:prSet/>
      <dgm:spPr/>
      <dgm:t>
        <a:bodyPr/>
        <a:lstStyle/>
        <a:p>
          <a:endParaRPr lang="en-US"/>
        </a:p>
      </dgm:t>
    </dgm:pt>
    <dgm:pt modelId="{29C6DA4E-BB0C-46EB-99DC-D3810172E9F8}" type="sibTrans" cxnId="{688E4C90-61C1-461D-BBC7-62DA77695F2B}">
      <dgm:prSet/>
      <dgm:spPr/>
      <dgm:t>
        <a:bodyPr/>
        <a:lstStyle/>
        <a:p>
          <a:endParaRPr lang="en-US"/>
        </a:p>
      </dgm:t>
    </dgm:pt>
    <dgm:pt modelId="{52CB7F23-22AC-4370-993D-AB709F934369}">
      <dgm:prSet/>
      <dgm:spPr/>
      <dgm:t>
        <a:bodyPr/>
        <a:lstStyle/>
        <a:p>
          <a:r>
            <a:rPr lang="en-US" dirty="0"/>
            <a:t>Adjust age units for better useability </a:t>
          </a:r>
        </a:p>
      </dgm:t>
    </dgm:pt>
    <dgm:pt modelId="{72B06D04-CF33-4396-9877-24EBE567E712}" type="parTrans" cxnId="{65A5BB66-9919-4FDF-9C19-36849C312484}">
      <dgm:prSet/>
      <dgm:spPr/>
      <dgm:t>
        <a:bodyPr/>
        <a:lstStyle/>
        <a:p>
          <a:endParaRPr lang="en-US"/>
        </a:p>
      </dgm:t>
    </dgm:pt>
    <dgm:pt modelId="{AFC4F66A-E461-4135-83EA-4B6D15C1301C}" type="sibTrans" cxnId="{65A5BB66-9919-4FDF-9C19-36849C312484}">
      <dgm:prSet/>
      <dgm:spPr/>
      <dgm:t>
        <a:bodyPr/>
        <a:lstStyle/>
        <a:p>
          <a:endParaRPr lang="en-US"/>
        </a:p>
      </dgm:t>
    </dgm:pt>
    <dgm:pt modelId="{7E76BB2A-AF8E-4A96-BBF0-BF64556C7A3F}">
      <dgm:prSet/>
      <dgm:spPr/>
      <dgm:t>
        <a:bodyPr/>
        <a:lstStyle/>
        <a:p>
          <a:r>
            <a:rPr lang="en-US"/>
            <a:t>Remove missing values </a:t>
          </a:r>
        </a:p>
      </dgm:t>
    </dgm:pt>
    <dgm:pt modelId="{E88654C0-4D4A-43D5-9DC8-0189EAFA26FA}" type="parTrans" cxnId="{D00D8462-F083-46A9-AB10-08B7479F93FE}">
      <dgm:prSet/>
      <dgm:spPr/>
      <dgm:t>
        <a:bodyPr/>
        <a:lstStyle/>
        <a:p>
          <a:endParaRPr lang="en-US"/>
        </a:p>
      </dgm:t>
    </dgm:pt>
    <dgm:pt modelId="{D77F0D44-92DC-47E0-833C-8C3B890C5D03}" type="sibTrans" cxnId="{D00D8462-F083-46A9-AB10-08B7479F93FE}">
      <dgm:prSet/>
      <dgm:spPr/>
      <dgm:t>
        <a:bodyPr/>
        <a:lstStyle/>
        <a:p>
          <a:endParaRPr lang="en-US"/>
        </a:p>
      </dgm:t>
    </dgm:pt>
    <dgm:pt modelId="{CE3C2333-7403-4B0C-89BF-665FB8673DDB}">
      <dgm:prSet/>
      <dgm:spPr/>
      <dgm:t>
        <a:bodyPr/>
        <a:lstStyle/>
        <a:p>
          <a:pPr rtl="0"/>
          <a:r>
            <a:rPr lang="en-US">
              <a:latin typeface="Walbaum Display"/>
            </a:rPr>
            <a:t>EDA </a:t>
          </a:r>
          <a:r>
            <a:rPr lang="en-US"/>
            <a:t>and </a:t>
          </a:r>
          <a:r>
            <a:rPr lang="en-US">
              <a:latin typeface="Walbaum Display"/>
            </a:rPr>
            <a:t>Visualize</a:t>
          </a:r>
          <a:endParaRPr lang="en-US"/>
        </a:p>
      </dgm:t>
    </dgm:pt>
    <dgm:pt modelId="{E219042B-77CC-4265-932B-5BB235052E52}" type="parTrans" cxnId="{1F641D54-E0F4-41E2-85F3-5B787B302B96}">
      <dgm:prSet/>
      <dgm:spPr/>
      <dgm:t>
        <a:bodyPr/>
        <a:lstStyle/>
        <a:p>
          <a:endParaRPr lang="en-US"/>
        </a:p>
      </dgm:t>
    </dgm:pt>
    <dgm:pt modelId="{2C51A71D-B721-4CC2-AF3F-7D56D1657E2C}" type="sibTrans" cxnId="{1F641D54-E0F4-41E2-85F3-5B787B302B96}">
      <dgm:prSet/>
      <dgm:spPr/>
      <dgm:t>
        <a:bodyPr/>
        <a:lstStyle/>
        <a:p>
          <a:endParaRPr lang="en-US"/>
        </a:p>
      </dgm:t>
    </dgm:pt>
    <dgm:pt modelId="{66D7B036-9545-44F1-AC56-6AB0B403F11F}">
      <dgm:prSet/>
      <dgm:spPr/>
      <dgm:t>
        <a:bodyPr/>
        <a:lstStyle/>
        <a:p>
          <a:pPr rtl="0"/>
          <a:r>
            <a:rPr lang="en-US"/>
            <a:t>Linear Regression Model</a:t>
          </a:r>
          <a:r>
            <a:rPr lang="en-US">
              <a:latin typeface="Walbaum Display"/>
            </a:rPr>
            <a:t>: Adoption vs. Age</a:t>
          </a:r>
          <a:endParaRPr lang="en-US"/>
        </a:p>
      </dgm:t>
    </dgm:pt>
    <dgm:pt modelId="{B70EC07C-24B6-4E75-BA28-FDB5BD3B6C67}" type="parTrans" cxnId="{C4AB68CA-0C38-42D9-8A53-1AB5430B3491}">
      <dgm:prSet/>
      <dgm:spPr/>
      <dgm:t>
        <a:bodyPr/>
        <a:lstStyle/>
        <a:p>
          <a:endParaRPr lang="en-US"/>
        </a:p>
      </dgm:t>
    </dgm:pt>
    <dgm:pt modelId="{15DE518A-516C-4768-8615-B56380443596}" type="sibTrans" cxnId="{C4AB68CA-0C38-42D9-8A53-1AB5430B3491}">
      <dgm:prSet/>
      <dgm:spPr/>
      <dgm:t>
        <a:bodyPr/>
        <a:lstStyle/>
        <a:p>
          <a:endParaRPr lang="en-US"/>
        </a:p>
      </dgm:t>
    </dgm:pt>
    <dgm:pt modelId="{D9D7F6F3-B43B-4BE1-9DFA-AD9504B141CD}">
      <dgm:prSet/>
      <dgm:spPr/>
      <dgm:t>
        <a:bodyPr/>
        <a:lstStyle/>
        <a:p>
          <a:r>
            <a:rPr lang="en-US" dirty="0"/>
            <a:t>Visualize Number of Adoptions made for the months of a year</a:t>
          </a:r>
        </a:p>
      </dgm:t>
    </dgm:pt>
    <dgm:pt modelId="{F8CFADE1-3754-4DC4-A44F-D2E5809FF000}" type="parTrans" cxnId="{1A32B644-CF1C-47E9-8503-57EF8AC94338}">
      <dgm:prSet/>
      <dgm:spPr/>
      <dgm:t>
        <a:bodyPr/>
        <a:lstStyle/>
        <a:p>
          <a:endParaRPr lang="en-US"/>
        </a:p>
      </dgm:t>
    </dgm:pt>
    <dgm:pt modelId="{BE327305-4088-4BA2-B76D-A780C78C1607}" type="sibTrans" cxnId="{1A32B644-CF1C-47E9-8503-57EF8AC94338}">
      <dgm:prSet/>
      <dgm:spPr/>
      <dgm:t>
        <a:bodyPr/>
        <a:lstStyle/>
        <a:p>
          <a:endParaRPr lang="en-US"/>
        </a:p>
      </dgm:t>
    </dgm:pt>
    <dgm:pt modelId="{F7556C98-0178-4E97-BC5B-38954C6C63BF}">
      <dgm:prSet/>
      <dgm:spPr/>
      <dgm:t>
        <a:bodyPr/>
        <a:lstStyle/>
        <a:p>
          <a:r>
            <a:rPr lang="en-US" dirty="0"/>
            <a:t>Logistic Regression for top influencing factors</a:t>
          </a:r>
        </a:p>
      </dgm:t>
    </dgm:pt>
    <dgm:pt modelId="{394E2CD5-CD25-4FB4-A2CE-9E6B0A072997}" type="parTrans" cxnId="{52A5E5AB-AF42-4363-81D8-6623EECEC1D6}">
      <dgm:prSet/>
      <dgm:spPr/>
      <dgm:t>
        <a:bodyPr/>
        <a:lstStyle/>
        <a:p>
          <a:endParaRPr lang="en-US"/>
        </a:p>
      </dgm:t>
    </dgm:pt>
    <dgm:pt modelId="{285F0290-9CF7-469A-ABAC-8633C04D0920}" type="sibTrans" cxnId="{52A5E5AB-AF42-4363-81D8-6623EECEC1D6}">
      <dgm:prSet/>
      <dgm:spPr/>
      <dgm:t>
        <a:bodyPr/>
        <a:lstStyle/>
        <a:p>
          <a:endParaRPr lang="en-US"/>
        </a:p>
      </dgm:t>
    </dgm:pt>
    <dgm:pt modelId="{B4D5D350-C0F6-4C3C-B155-B63DA4F532B4}" type="pres">
      <dgm:prSet presAssocID="{220DFAAE-93FB-4E91-A743-3086A3A0C5A0}" presName="vert0" presStyleCnt="0">
        <dgm:presLayoutVars>
          <dgm:dir/>
          <dgm:animOne val="branch"/>
          <dgm:animLvl val="lvl"/>
        </dgm:presLayoutVars>
      </dgm:prSet>
      <dgm:spPr/>
    </dgm:pt>
    <dgm:pt modelId="{1FBAA0B2-55BA-4C40-BEF3-6472FD538057}" type="pres">
      <dgm:prSet presAssocID="{859058DA-5126-473C-93F6-D5161B2B5A60}" presName="thickLine" presStyleLbl="alignNode1" presStyleIdx="0" presStyleCnt="7"/>
      <dgm:spPr/>
    </dgm:pt>
    <dgm:pt modelId="{3773B5CA-D41F-4051-BDE8-0EFF2C608125}" type="pres">
      <dgm:prSet presAssocID="{859058DA-5126-473C-93F6-D5161B2B5A60}" presName="horz1" presStyleCnt="0"/>
      <dgm:spPr/>
    </dgm:pt>
    <dgm:pt modelId="{FC2EDFDD-ED7F-4B9C-B532-A10CE6E69058}" type="pres">
      <dgm:prSet presAssocID="{859058DA-5126-473C-93F6-D5161B2B5A60}" presName="tx1" presStyleLbl="revTx" presStyleIdx="0" presStyleCnt="7"/>
      <dgm:spPr/>
    </dgm:pt>
    <dgm:pt modelId="{7CF26B75-F81A-4E85-8A4E-63C5377624F4}" type="pres">
      <dgm:prSet presAssocID="{859058DA-5126-473C-93F6-D5161B2B5A60}" presName="vert1" presStyleCnt="0"/>
      <dgm:spPr/>
    </dgm:pt>
    <dgm:pt modelId="{2AB54942-A571-467A-B5DE-A1E59EF7E5E7}" type="pres">
      <dgm:prSet presAssocID="{52CB7F23-22AC-4370-993D-AB709F934369}" presName="thickLine" presStyleLbl="alignNode1" presStyleIdx="1" presStyleCnt="7"/>
      <dgm:spPr/>
    </dgm:pt>
    <dgm:pt modelId="{41833A33-E9DF-42A1-8125-037B0817514F}" type="pres">
      <dgm:prSet presAssocID="{52CB7F23-22AC-4370-993D-AB709F934369}" presName="horz1" presStyleCnt="0"/>
      <dgm:spPr/>
    </dgm:pt>
    <dgm:pt modelId="{E4498BC2-E38B-4CB4-9AC9-AB362CFCF1EC}" type="pres">
      <dgm:prSet presAssocID="{52CB7F23-22AC-4370-993D-AB709F934369}" presName="tx1" presStyleLbl="revTx" presStyleIdx="1" presStyleCnt="7"/>
      <dgm:spPr/>
    </dgm:pt>
    <dgm:pt modelId="{E695BE2A-B138-406E-9897-9FF27E833D4C}" type="pres">
      <dgm:prSet presAssocID="{52CB7F23-22AC-4370-993D-AB709F934369}" presName="vert1" presStyleCnt="0"/>
      <dgm:spPr/>
    </dgm:pt>
    <dgm:pt modelId="{3511794F-BFE4-46E4-BD50-F1B40217462C}" type="pres">
      <dgm:prSet presAssocID="{7E76BB2A-AF8E-4A96-BBF0-BF64556C7A3F}" presName="thickLine" presStyleLbl="alignNode1" presStyleIdx="2" presStyleCnt="7"/>
      <dgm:spPr/>
    </dgm:pt>
    <dgm:pt modelId="{68A67FBA-D049-4460-8A2C-7158A9CDA891}" type="pres">
      <dgm:prSet presAssocID="{7E76BB2A-AF8E-4A96-BBF0-BF64556C7A3F}" presName="horz1" presStyleCnt="0"/>
      <dgm:spPr/>
    </dgm:pt>
    <dgm:pt modelId="{BD028E42-DEDB-4575-BEF8-7D58927007A9}" type="pres">
      <dgm:prSet presAssocID="{7E76BB2A-AF8E-4A96-BBF0-BF64556C7A3F}" presName="tx1" presStyleLbl="revTx" presStyleIdx="2" presStyleCnt="7"/>
      <dgm:spPr/>
    </dgm:pt>
    <dgm:pt modelId="{155D1BCF-1ED2-42F0-A128-6990CB826555}" type="pres">
      <dgm:prSet presAssocID="{7E76BB2A-AF8E-4A96-BBF0-BF64556C7A3F}" presName="vert1" presStyleCnt="0"/>
      <dgm:spPr/>
    </dgm:pt>
    <dgm:pt modelId="{B6468FF2-4EB3-4380-987C-38594905BC53}" type="pres">
      <dgm:prSet presAssocID="{CE3C2333-7403-4B0C-89BF-665FB8673DDB}" presName="thickLine" presStyleLbl="alignNode1" presStyleIdx="3" presStyleCnt="7"/>
      <dgm:spPr/>
    </dgm:pt>
    <dgm:pt modelId="{E5A1D373-8282-49BA-9EE6-4F8F14B14C1C}" type="pres">
      <dgm:prSet presAssocID="{CE3C2333-7403-4B0C-89BF-665FB8673DDB}" presName="horz1" presStyleCnt="0"/>
      <dgm:spPr/>
    </dgm:pt>
    <dgm:pt modelId="{DF35A057-D825-4E14-96F0-E3A78FDD9D59}" type="pres">
      <dgm:prSet presAssocID="{CE3C2333-7403-4B0C-89BF-665FB8673DDB}" presName="tx1" presStyleLbl="revTx" presStyleIdx="3" presStyleCnt="7"/>
      <dgm:spPr/>
    </dgm:pt>
    <dgm:pt modelId="{038D9256-FB77-4D27-AEE5-074C012C34B8}" type="pres">
      <dgm:prSet presAssocID="{CE3C2333-7403-4B0C-89BF-665FB8673DDB}" presName="vert1" presStyleCnt="0"/>
      <dgm:spPr/>
    </dgm:pt>
    <dgm:pt modelId="{85A2965E-D1F3-4F8A-B5C8-9E0BEEFE8485}" type="pres">
      <dgm:prSet presAssocID="{66D7B036-9545-44F1-AC56-6AB0B403F11F}" presName="thickLine" presStyleLbl="alignNode1" presStyleIdx="4" presStyleCnt="7"/>
      <dgm:spPr/>
    </dgm:pt>
    <dgm:pt modelId="{66508969-9C13-494E-A87C-05DC0D4C625A}" type="pres">
      <dgm:prSet presAssocID="{66D7B036-9545-44F1-AC56-6AB0B403F11F}" presName="horz1" presStyleCnt="0"/>
      <dgm:spPr/>
    </dgm:pt>
    <dgm:pt modelId="{36B5A5C8-DF01-4954-862C-C1734A2DDCC8}" type="pres">
      <dgm:prSet presAssocID="{66D7B036-9545-44F1-AC56-6AB0B403F11F}" presName="tx1" presStyleLbl="revTx" presStyleIdx="4" presStyleCnt="7"/>
      <dgm:spPr/>
    </dgm:pt>
    <dgm:pt modelId="{FE222C97-4BCE-4A8B-BE5D-71EE1730A414}" type="pres">
      <dgm:prSet presAssocID="{66D7B036-9545-44F1-AC56-6AB0B403F11F}" presName="vert1" presStyleCnt="0"/>
      <dgm:spPr/>
    </dgm:pt>
    <dgm:pt modelId="{7E3C124B-41FA-4CF3-8467-C3080D163450}" type="pres">
      <dgm:prSet presAssocID="{D9D7F6F3-B43B-4BE1-9DFA-AD9504B141CD}" presName="thickLine" presStyleLbl="alignNode1" presStyleIdx="5" presStyleCnt="7"/>
      <dgm:spPr/>
    </dgm:pt>
    <dgm:pt modelId="{FD7C6CDD-38D2-4926-846C-39701EE63F6E}" type="pres">
      <dgm:prSet presAssocID="{D9D7F6F3-B43B-4BE1-9DFA-AD9504B141CD}" presName="horz1" presStyleCnt="0"/>
      <dgm:spPr/>
    </dgm:pt>
    <dgm:pt modelId="{BC4D40D7-6487-45D2-AF7D-E5D3F9E55667}" type="pres">
      <dgm:prSet presAssocID="{D9D7F6F3-B43B-4BE1-9DFA-AD9504B141CD}" presName="tx1" presStyleLbl="revTx" presStyleIdx="5" presStyleCnt="7"/>
      <dgm:spPr/>
    </dgm:pt>
    <dgm:pt modelId="{24201810-742C-4032-9A03-6E0B21EF6D1D}" type="pres">
      <dgm:prSet presAssocID="{D9D7F6F3-B43B-4BE1-9DFA-AD9504B141CD}" presName="vert1" presStyleCnt="0"/>
      <dgm:spPr/>
    </dgm:pt>
    <dgm:pt modelId="{90DD9137-F99A-4EDC-BE84-77BE267C1510}" type="pres">
      <dgm:prSet presAssocID="{F7556C98-0178-4E97-BC5B-38954C6C63BF}" presName="thickLine" presStyleLbl="alignNode1" presStyleIdx="6" presStyleCnt="7"/>
      <dgm:spPr/>
    </dgm:pt>
    <dgm:pt modelId="{649461ED-6986-4ACA-910D-22C96ABF0BEC}" type="pres">
      <dgm:prSet presAssocID="{F7556C98-0178-4E97-BC5B-38954C6C63BF}" presName="horz1" presStyleCnt="0"/>
      <dgm:spPr/>
    </dgm:pt>
    <dgm:pt modelId="{D8A41400-8756-4C9C-9503-1B4BB53BA4DB}" type="pres">
      <dgm:prSet presAssocID="{F7556C98-0178-4E97-BC5B-38954C6C63BF}" presName="tx1" presStyleLbl="revTx" presStyleIdx="6" presStyleCnt="7"/>
      <dgm:spPr/>
    </dgm:pt>
    <dgm:pt modelId="{98BDA070-B69E-4087-8735-A78650C79E7C}" type="pres">
      <dgm:prSet presAssocID="{F7556C98-0178-4E97-BC5B-38954C6C63BF}" presName="vert1" presStyleCnt="0"/>
      <dgm:spPr/>
    </dgm:pt>
  </dgm:ptLst>
  <dgm:cxnLst>
    <dgm:cxn modelId="{4CEC3F08-52F5-4445-AF3A-B019D23BCE83}" type="presOf" srcId="{859058DA-5126-473C-93F6-D5161B2B5A60}" destId="{FC2EDFDD-ED7F-4B9C-B532-A10CE6E69058}" srcOrd="0" destOrd="0" presId="urn:microsoft.com/office/officeart/2008/layout/LinedList"/>
    <dgm:cxn modelId="{7AF95836-7D01-4B4A-BF0D-2438B3B344E6}" type="presOf" srcId="{F7556C98-0178-4E97-BC5B-38954C6C63BF}" destId="{D8A41400-8756-4C9C-9503-1B4BB53BA4DB}" srcOrd="0" destOrd="0" presId="urn:microsoft.com/office/officeart/2008/layout/LinedList"/>
    <dgm:cxn modelId="{73664438-40C5-4B90-9B06-72E3B7FF0F72}" type="presOf" srcId="{7E76BB2A-AF8E-4A96-BBF0-BF64556C7A3F}" destId="{BD028E42-DEDB-4575-BEF8-7D58927007A9}" srcOrd="0" destOrd="0" presId="urn:microsoft.com/office/officeart/2008/layout/LinedList"/>
    <dgm:cxn modelId="{7C8A1F5F-C95A-43D6-B419-F1E4BB8BA2E5}" type="presOf" srcId="{66D7B036-9545-44F1-AC56-6AB0B403F11F}" destId="{36B5A5C8-DF01-4954-862C-C1734A2DDCC8}" srcOrd="0" destOrd="0" presId="urn:microsoft.com/office/officeart/2008/layout/LinedList"/>
    <dgm:cxn modelId="{D00D8462-F083-46A9-AB10-08B7479F93FE}" srcId="{220DFAAE-93FB-4E91-A743-3086A3A0C5A0}" destId="{7E76BB2A-AF8E-4A96-BBF0-BF64556C7A3F}" srcOrd="2" destOrd="0" parTransId="{E88654C0-4D4A-43D5-9DC8-0189EAFA26FA}" sibTransId="{D77F0D44-92DC-47E0-833C-8C3B890C5D03}"/>
    <dgm:cxn modelId="{1A32B644-CF1C-47E9-8503-57EF8AC94338}" srcId="{220DFAAE-93FB-4E91-A743-3086A3A0C5A0}" destId="{D9D7F6F3-B43B-4BE1-9DFA-AD9504B141CD}" srcOrd="5" destOrd="0" parTransId="{F8CFADE1-3754-4DC4-A44F-D2E5809FF000}" sibTransId="{BE327305-4088-4BA2-B76D-A780C78C1607}"/>
    <dgm:cxn modelId="{65A5BB66-9919-4FDF-9C19-36849C312484}" srcId="{220DFAAE-93FB-4E91-A743-3086A3A0C5A0}" destId="{52CB7F23-22AC-4370-993D-AB709F934369}" srcOrd="1" destOrd="0" parTransId="{72B06D04-CF33-4396-9877-24EBE567E712}" sibTransId="{AFC4F66A-E461-4135-83EA-4B6D15C1301C}"/>
    <dgm:cxn modelId="{7D8DCB6D-4157-4188-B11D-7921EBF9E874}" type="presOf" srcId="{220DFAAE-93FB-4E91-A743-3086A3A0C5A0}" destId="{B4D5D350-C0F6-4C3C-B155-B63DA4F532B4}" srcOrd="0" destOrd="0" presId="urn:microsoft.com/office/officeart/2008/layout/LinedList"/>
    <dgm:cxn modelId="{1F641D54-E0F4-41E2-85F3-5B787B302B96}" srcId="{220DFAAE-93FB-4E91-A743-3086A3A0C5A0}" destId="{CE3C2333-7403-4B0C-89BF-665FB8673DDB}" srcOrd="3" destOrd="0" parTransId="{E219042B-77CC-4265-932B-5BB235052E52}" sibTransId="{2C51A71D-B721-4CC2-AF3F-7D56D1657E2C}"/>
    <dgm:cxn modelId="{688E4C90-61C1-461D-BBC7-62DA77695F2B}" srcId="{220DFAAE-93FB-4E91-A743-3086A3A0C5A0}" destId="{859058DA-5126-473C-93F6-D5161B2B5A60}" srcOrd="0" destOrd="0" parTransId="{CD50F7FA-8715-477E-8090-BCBCFB9A891C}" sibTransId="{29C6DA4E-BB0C-46EB-99DC-D3810172E9F8}"/>
    <dgm:cxn modelId="{E47A779A-CA18-448E-9AB4-ADA6EBBB971F}" type="presOf" srcId="{CE3C2333-7403-4B0C-89BF-665FB8673DDB}" destId="{DF35A057-D825-4E14-96F0-E3A78FDD9D59}" srcOrd="0" destOrd="0" presId="urn:microsoft.com/office/officeart/2008/layout/LinedList"/>
    <dgm:cxn modelId="{BD2AEDA1-BE80-4866-999D-12B9F9F68C9E}" type="presOf" srcId="{D9D7F6F3-B43B-4BE1-9DFA-AD9504B141CD}" destId="{BC4D40D7-6487-45D2-AF7D-E5D3F9E55667}" srcOrd="0" destOrd="0" presId="urn:microsoft.com/office/officeart/2008/layout/LinedList"/>
    <dgm:cxn modelId="{52A5E5AB-AF42-4363-81D8-6623EECEC1D6}" srcId="{220DFAAE-93FB-4E91-A743-3086A3A0C5A0}" destId="{F7556C98-0178-4E97-BC5B-38954C6C63BF}" srcOrd="6" destOrd="0" parTransId="{394E2CD5-CD25-4FB4-A2CE-9E6B0A072997}" sibTransId="{285F0290-9CF7-469A-ABAC-8633C04D0920}"/>
    <dgm:cxn modelId="{C4AB68CA-0C38-42D9-8A53-1AB5430B3491}" srcId="{220DFAAE-93FB-4E91-A743-3086A3A0C5A0}" destId="{66D7B036-9545-44F1-AC56-6AB0B403F11F}" srcOrd="4" destOrd="0" parTransId="{B70EC07C-24B6-4E75-BA28-FDB5BD3B6C67}" sibTransId="{15DE518A-516C-4768-8615-B56380443596}"/>
    <dgm:cxn modelId="{48F8CAF3-D009-4546-8848-45A836481E4A}" type="presOf" srcId="{52CB7F23-22AC-4370-993D-AB709F934369}" destId="{E4498BC2-E38B-4CB4-9AC9-AB362CFCF1EC}" srcOrd="0" destOrd="0" presId="urn:microsoft.com/office/officeart/2008/layout/LinedList"/>
    <dgm:cxn modelId="{553F160A-94CB-4D89-B318-F7D5B4088A98}" type="presParOf" srcId="{B4D5D350-C0F6-4C3C-B155-B63DA4F532B4}" destId="{1FBAA0B2-55BA-4C40-BEF3-6472FD538057}" srcOrd="0" destOrd="0" presId="urn:microsoft.com/office/officeart/2008/layout/LinedList"/>
    <dgm:cxn modelId="{EF8D15F8-8CCD-48EC-A9C0-62C2A7E54833}" type="presParOf" srcId="{B4D5D350-C0F6-4C3C-B155-B63DA4F532B4}" destId="{3773B5CA-D41F-4051-BDE8-0EFF2C608125}" srcOrd="1" destOrd="0" presId="urn:microsoft.com/office/officeart/2008/layout/LinedList"/>
    <dgm:cxn modelId="{A5FABB33-7A8A-4AA5-8B17-4D7C1C059E91}" type="presParOf" srcId="{3773B5CA-D41F-4051-BDE8-0EFF2C608125}" destId="{FC2EDFDD-ED7F-4B9C-B532-A10CE6E69058}" srcOrd="0" destOrd="0" presId="urn:microsoft.com/office/officeart/2008/layout/LinedList"/>
    <dgm:cxn modelId="{8D6880B5-412C-41FE-999D-732F8164F2C5}" type="presParOf" srcId="{3773B5CA-D41F-4051-BDE8-0EFF2C608125}" destId="{7CF26B75-F81A-4E85-8A4E-63C5377624F4}" srcOrd="1" destOrd="0" presId="urn:microsoft.com/office/officeart/2008/layout/LinedList"/>
    <dgm:cxn modelId="{E12CA8EA-FAC8-40EE-8DA1-FD40DACC4159}" type="presParOf" srcId="{B4D5D350-C0F6-4C3C-B155-B63DA4F532B4}" destId="{2AB54942-A571-467A-B5DE-A1E59EF7E5E7}" srcOrd="2" destOrd="0" presId="urn:microsoft.com/office/officeart/2008/layout/LinedList"/>
    <dgm:cxn modelId="{3455306B-7681-4F2F-9D27-8A5A837FB714}" type="presParOf" srcId="{B4D5D350-C0F6-4C3C-B155-B63DA4F532B4}" destId="{41833A33-E9DF-42A1-8125-037B0817514F}" srcOrd="3" destOrd="0" presId="urn:microsoft.com/office/officeart/2008/layout/LinedList"/>
    <dgm:cxn modelId="{24D6DA74-1C10-49AC-B3B7-1518843091E4}" type="presParOf" srcId="{41833A33-E9DF-42A1-8125-037B0817514F}" destId="{E4498BC2-E38B-4CB4-9AC9-AB362CFCF1EC}" srcOrd="0" destOrd="0" presId="urn:microsoft.com/office/officeart/2008/layout/LinedList"/>
    <dgm:cxn modelId="{6EEEE20F-E7CA-4677-A0C1-E5D442BCA842}" type="presParOf" srcId="{41833A33-E9DF-42A1-8125-037B0817514F}" destId="{E695BE2A-B138-406E-9897-9FF27E833D4C}" srcOrd="1" destOrd="0" presId="urn:microsoft.com/office/officeart/2008/layout/LinedList"/>
    <dgm:cxn modelId="{6A488FB7-FB3A-4EC2-9E91-B35845931ECF}" type="presParOf" srcId="{B4D5D350-C0F6-4C3C-B155-B63DA4F532B4}" destId="{3511794F-BFE4-46E4-BD50-F1B40217462C}" srcOrd="4" destOrd="0" presId="urn:microsoft.com/office/officeart/2008/layout/LinedList"/>
    <dgm:cxn modelId="{B9C74070-1BF1-4826-AB7A-E2CC20B84AC9}" type="presParOf" srcId="{B4D5D350-C0F6-4C3C-B155-B63DA4F532B4}" destId="{68A67FBA-D049-4460-8A2C-7158A9CDA891}" srcOrd="5" destOrd="0" presId="urn:microsoft.com/office/officeart/2008/layout/LinedList"/>
    <dgm:cxn modelId="{EE044307-C93B-47D7-9962-34320BBF09BD}" type="presParOf" srcId="{68A67FBA-D049-4460-8A2C-7158A9CDA891}" destId="{BD028E42-DEDB-4575-BEF8-7D58927007A9}" srcOrd="0" destOrd="0" presId="urn:microsoft.com/office/officeart/2008/layout/LinedList"/>
    <dgm:cxn modelId="{DECF5534-17F0-4842-BEC2-003CA6FF335F}" type="presParOf" srcId="{68A67FBA-D049-4460-8A2C-7158A9CDA891}" destId="{155D1BCF-1ED2-42F0-A128-6990CB826555}" srcOrd="1" destOrd="0" presId="urn:microsoft.com/office/officeart/2008/layout/LinedList"/>
    <dgm:cxn modelId="{61F14EA4-1350-4CA8-92C7-3D901B1C026F}" type="presParOf" srcId="{B4D5D350-C0F6-4C3C-B155-B63DA4F532B4}" destId="{B6468FF2-4EB3-4380-987C-38594905BC53}" srcOrd="6" destOrd="0" presId="urn:microsoft.com/office/officeart/2008/layout/LinedList"/>
    <dgm:cxn modelId="{28DCE620-57FA-4D28-9674-C1EF0CDEF0AC}" type="presParOf" srcId="{B4D5D350-C0F6-4C3C-B155-B63DA4F532B4}" destId="{E5A1D373-8282-49BA-9EE6-4F8F14B14C1C}" srcOrd="7" destOrd="0" presId="urn:microsoft.com/office/officeart/2008/layout/LinedList"/>
    <dgm:cxn modelId="{DE254057-A7F9-4992-993F-A82440FC5C9F}" type="presParOf" srcId="{E5A1D373-8282-49BA-9EE6-4F8F14B14C1C}" destId="{DF35A057-D825-4E14-96F0-E3A78FDD9D59}" srcOrd="0" destOrd="0" presId="urn:microsoft.com/office/officeart/2008/layout/LinedList"/>
    <dgm:cxn modelId="{449FAC6E-5F36-46D0-A2C0-AD6FC9ADFDE3}" type="presParOf" srcId="{E5A1D373-8282-49BA-9EE6-4F8F14B14C1C}" destId="{038D9256-FB77-4D27-AEE5-074C012C34B8}" srcOrd="1" destOrd="0" presId="urn:microsoft.com/office/officeart/2008/layout/LinedList"/>
    <dgm:cxn modelId="{F56EC6EC-701F-4650-B3F2-866CD7F790E4}" type="presParOf" srcId="{B4D5D350-C0F6-4C3C-B155-B63DA4F532B4}" destId="{85A2965E-D1F3-4F8A-B5C8-9E0BEEFE8485}" srcOrd="8" destOrd="0" presId="urn:microsoft.com/office/officeart/2008/layout/LinedList"/>
    <dgm:cxn modelId="{C2F4681D-F971-4696-B5BC-CC2D0187DE4F}" type="presParOf" srcId="{B4D5D350-C0F6-4C3C-B155-B63DA4F532B4}" destId="{66508969-9C13-494E-A87C-05DC0D4C625A}" srcOrd="9" destOrd="0" presId="urn:microsoft.com/office/officeart/2008/layout/LinedList"/>
    <dgm:cxn modelId="{4CE8FC87-B6A4-4E6C-A78E-511062AEF197}" type="presParOf" srcId="{66508969-9C13-494E-A87C-05DC0D4C625A}" destId="{36B5A5C8-DF01-4954-862C-C1734A2DDCC8}" srcOrd="0" destOrd="0" presId="urn:microsoft.com/office/officeart/2008/layout/LinedList"/>
    <dgm:cxn modelId="{F50C55BD-4D4F-4349-B809-0579681ED7D2}" type="presParOf" srcId="{66508969-9C13-494E-A87C-05DC0D4C625A}" destId="{FE222C97-4BCE-4A8B-BE5D-71EE1730A414}" srcOrd="1" destOrd="0" presId="urn:microsoft.com/office/officeart/2008/layout/LinedList"/>
    <dgm:cxn modelId="{A3A86357-FFED-4249-A1FF-1445C055715E}" type="presParOf" srcId="{B4D5D350-C0F6-4C3C-B155-B63DA4F532B4}" destId="{7E3C124B-41FA-4CF3-8467-C3080D163450}" srcOrd="10" destOrd="0" presId="urn:microsoft.com/office/officeart/2008/layout/LinedList"/>
    <dgm:cxn modelId="{7B8BD72C-D399-41A6-B165-CC0CF75BA84A}" type="presParOf" srcId="{B4D5D350-C0F6-4C3C-B155-B63DA4F532B4}" destId="{FD7C6CDD-38D2-4926-846C-39701EE63F6E}" srcOrd="11" destOrd="0" presId="urn:microsoft.com/office/officeart/2008/layout/LinedList"/>
    <dgm:cxn modelId="{5F24FCFF-3DAD-462E-B74F-F6512456E183}" type="presParOf" srcId="{FD7C6CDD-38D2-4926-846C-39701EE63F6E}" destId="{BC4D40D7-6487-45D2-AF7D-E5D3F9E55667}" srcOrd="0" destOrd="0" presId="urn:microsoft.com/office/officeart/2008/layout/LinedList"/>
    <dgm:cxn modelId="{391C0A95-C1AA-40FD-8CAC-C309ADA5540C}" type="presParOf" srcId="{FD7C6CDD-38D2-4926-846C-39701EE63F6E}" destId="{24201810-742C-4032-9A03-6E0B21EF6D1D}" srcOrd="1" destOrd="0" presId="urn:microsoft.com/office/officeart/2008/layout/LinedList"/>
    <dgm:cxn modelId="{7488251D-67F4-417D-9F69-C8BBEAC484D6}" type="presParOf" srcId="{B4D5D350-C0F6-4C3C-B155-B63DA4F532B4}" destId="{90DD9137-F99A-4EDC-BE84-77BE267C1510}" srcOrd="12" destOrd="0" presId="urn:microsoft.com/office/officeart/2008/layout/LinedList"/>
    <dgm:cxn modelId="{6EC9D310-051D-402B-A7F5-E915AF3790D4}" type="presParOf" srcId="{B4D5D350-C0F6-4C3C-B155-B63DA4F532B4}" destId="{649461ED-6986-4ACA-910D-22C96ABF0BEC}" srcOrd="13" destOrd="0" presId="urn:microsoft.com/office/officeart/2008/layout/LinedList"/>
    <dgm:cxn modelId="{942BDB3C-A440-4B33-9055-7105A947DEF1}" type="presParOf" srcId="{649461ED-6986-4ACA-910D-22C96ABF0BEC}" destId="{D8A41400-8756-4C9C-9503-1B4BB53BA4DB}" srcOrd="0" destOrd="0" presId="urn:microsoft.com/office/officeart/2008/layout/LinedList"/>
    <dgm:cxn modelId="{8F980657-D64B-4282-8315-A1BA787DB232}" type="presParOf" srcId="{649461ED-6986-4ACA-910D-22C96ABF0BEC}" destId="{98BDA070-B69E-4087-8735-A78650C79E7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DE1885-7C0F-477C-86AF-E46B0E88618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E390203-28FE-48F5-BFF4-ADAE0A78064B}">
      <dgm:prSet/>
      <dgm:spPr/>
      <dgm:t>
        <a:bodyPr/>
        <a:lstStyle/>
        <a:p>
          <a:pPr>
            <a:lnSpc>
              <a:spcPct val="100000"/>
            </a:lnSpc>
          </a:pPr>
          <a:r>
            <a:rPr lang="en-US"/>
            <a:t>Animals Age is an important factor</a:t>
          </a:r>
        </a:p>
      </dgm:t>
    </dgm:pt>
    <dgm:pt modelId="{D20DFB61-3C1B-41A3-9756-10F8F05F6E15}" type="parTrans" cxnId="{B01DF798-9452-48D6-9E99-4054B0FD5ADF}">
      <dgm:prSet/>
      <dgm:spPr/>
      <dgm:t>
        <a:bodyPr/>
        <a:lstStyle/>
        <a:p>
          <a:endParaRPr lang="en-US"/>
        </a:p>
      </dgm:t>
    </dgm:pt>
    <dgm:pt modelId="{FAD9AE39-9922-4072-B8AB-0791448F9AC4}" type="sibTrans" cxnId="{B01DF798-9452-48D6-9E99-4054B0FD5ADF}">
      <dgm:prSet/>
      <dgm:spPr/>
      <dgm:t>
        <a:bodyPr/>
        <a:lstStyle/>
        <a:p>
          <a:endParaRPr lang="en-US"/>
        </a:p>
      </dgm:t>
    </dgm:pt>
    <dgm:pt modelId="{B143E10D-FC4D-4714-9A37-A8E34FC8ACDA}">
      <dgm:prSet/>
      <dgm:spPr/>
      <dgm:t>
        <a:bodyPr/>
        <a:lstStyle/>
        <a:p>
          <a:pPr>
            <a:lnSpc>
              <a:spcPct val="100000"/>
            </a:lnSpc>
          </a:pPr>
          <a:r>
            <a:rPr lang="en-US"/>
            <a:t>Unsurprising results</a:t>
          </a:r>
        </a:p>
      </dgm:t>
    </dgm:pt>
    <dgm:pt modelId="{DF5CAF54-CD9C-4EE9-8539-0D36E0442A9A}" type="parTrans" cxnId="{80D5CFF2-78FC-4001-BA67-425E4F26CEAC}">
      <dgm:prSet/>
      <dgm:spPr/>
      <dgm:t>
        <a:bodyPr/>
        <a:lstStyle/>
        <a:p>
          <a:endParaRPr lang="en-US"/>
        </a:p>
      </dgm:t>
    </dgm:pt>
    <dgm:pt modelId="{629ED4C0-307C-40A4-83EB-E8A1F84D7700}" type="sibTrans" cxnId="{80D5CFF2-78FC-4001-BA67-425E4F26CEAC}">
      <dgm:prSet/>
      <dgm:spPr/>
      <dgm:t>
        <a:bodyPr/>
        <a:lstStyle/>
        <a:p>
          <a:endParaRPr lang="en-US"/>
        </a:p>
      </dgm:t>
    </dgm:pt>
    <dgm:pt modelId="{2118536C-9240-4EE2-A1A0-ADAA51B7FDA9}">
      <dgm:prSet/>
      <dgm:spPr/>
      <dgm:t>
        <a:bodyPr/>
        <a:lstStyle/>
        <a:p>
          <a:pPr>
            <a:lnSpc>
              <a:spcPct val="100000"/>
            </a:lnSpc>
          </a:pPr>
          <a:r>
            <a:rPr lang="en-US"/>
            <a:t>Limitations </a:t>
          </a:r>
          <a:r>
            <a:rPr lang="en-US">
              <a:latin typeface="Walbaum Display"/>
            </a:rPr>
            <a:t>and </a:t>
          </a:r>
          <a:r>
            <a:rPr lang="en-US"/>
            <a:t>Challenges:</a:t>
          </a:r>
        </a:p>
      </dgm:t>
    </dgm:pt>
    <dgm:pt modelId="{51680100-9E99-4F44-9222-A2CB6150FD02}" type="parTrans" cxnId="{45785A24-4081-4E9B-9978-51F9EE41D5AB}">
      <dgm:prSet/>
      <dgm:spPr/>
      <dgm:t>
        <a:bodyPr/>
        <a:lstStyle/>
        <a:p>
          <a:endParaRPr lang="en-US"/>
        </a:p>
      </dgm:t>
    </dgm:pt>
    <dgm:pt modelId="{D7B30069-88F2-4AB7-8B65-65FD9B155683}" type="sibTrans" cxnId="{45785A24-4081-4E9B-9978-51F9EE41D5AB}">
      <dgm:prSet/>
      <dgm:spPr/>
      <dgm:t>
        <a:bodyPr/>
        <a:lstStyle/>
        <a:p>
          <a:endParaRPr lang="en-US"/>
        </a:p>
      </dgm:t>
    </dgm:pt>
    <dgm:pt modelId="{1F6A8387-70FB-4F88-B745-2F2D82BD0D51}">
      <dgm:prSet/>
      <dgm:spPr/>
      <dgm:t>
        <a:bodyPr/>
        <a:lstStyle/>
        <a:p>
          <a:pPr>
            <a:lnSpc>
              <a:spcPct val="100000"/>
            </a:lnSpc>
          </a:pPr>
          <a:r>
            <a:rPr lang="en-US"/>
            <a:t>Austin Animal Center is a no kill shelter</a:t>
          </a:r>
        </a:p>
      </dgm:t>
    </dgm:pt>
    <dgm:pt modelId="{01E45E2E-1D39-4031-B8FE-BD339D362359}" type="parTrans" cxnId="{3CD4087B-677B-4BB7-B16F-3CE336629BB0}">
      <dgm:prSet/>
      <dgm:spPr/>
      <dgm:t>
        <a:bodyPr/>
        <a:lstStyle/>
        <a:p>
          <a:endParaRPr lang="en-US"/>
        </a:p>
      </dgm:t>
    </dgm:pt>
    <dgm:pt modelId="{254BDB84-D8A4-4558-A00D-8655453DEDE8}" type="sibTrans" cxnId="{3CD4087B-677B-4BB7-B16F-3CE336629BB0}">
      <dgm:prSet/>
      <dgm:spPr/>
      <dgm:t>
        <a:bodyPr/>
        <a:lstStyle/>
        <a:p>
          <a:endParaRPr lang="en-US"/>
        </a:p>
      </dgm:t>
    </dgm:pt>
    <dgm:pt modelId="{A4BA7FB0-10A5-41F4-9573-88AAFF81B16D}">
      <dgm:prSet/>
      <dgm:spPr/>
      <dgm:t>
        <a:bodyPr/>
        <a:lstStyle/>
        <a:p>
          <a:pPr>
            <a:lnSpc>
              <a:spcPct val="100000"/>
            </a:lnSpc>
          </a:pPr>
          <a:r>
            <a:rPr lang="en-US"/>
            <a:t>Unable to see shelters across the nation</a:t>
          </a:r>
        </a:p>
      </dgm:t>
    </dgm:pt>
    <dgm:pt modelId="{F7D88154-BCA5-4336-8278-940DD63ED034}" type="parTrans" cxnId="{9F4106B7-07D2-47EE-A32C-FABA2569D2BD}">
      <dgm:prSet/>
      <dgm:spPr/>
      <dgm:t>
        <a:bodyPr/>
        <a:lstStyle/>
        <a:p>
          <a:endParaRPr lang="en-US"/>
        </a:p>
      </dgm:t>
    </dgm:pt>
    <dgm:pt modelId="{542FD425-CF0D-4222-BD97-19046F571DF6}" type="sibTrans" cxnId="{9F4106B7-07D2-47EE-A32C-FABA2569D2BD}">
      <dgm:prSet/>
      <dgm:spPr/>
      <dgm:t>
        <a:bodyPr/>
        <a:lstStyle/>
        <a:p>
          <a:endParaRPr lang="en-US"/>
        </a:p>
      </dgm:t>
    </dgm:pt>
    <dgm:pt modelId="{F490B95D-D893-498C-8ED4-4D8EE7E068D3}" type="pres">
      <dgm:prSet presAssocID="{4FDE1885-7C0F-477C-86AF-E46B0E886180}" presName="root" presStyleCnt="0">
        <dgm:presLayoutVars>
          <dgm:dir/>
          <dgm:resizeHandles val="exact"/>
        </dgm:presLayoutVars>
      </dgm:prSet>
      <dgm:spPr/>
    </dgm:pt>
    <dgm:pt modelId="{A554276A-7244-4FEC-8ADC-8D5D866AAB73}" type="pres">
      <dgm:prSet presAssocID="{6E390203-28FE-48F5-BFF4-ADAE0A78064B}" presName="compNode" presStyleCnt="0"/>
      <dgm:spPr/>
    </dgm:pt>
    <dgm:pt modelId="{F59FED08-B8ED-4C1C-B72E-839E0C132888}" type="pres">
      <dgm:prSet presAssocID="{6E390203-28FE-48F5-BFF4-ADAE0A78064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g"/>
        </a:ext>
      </dgm:extLst>
    </dgm:pt>
    <dgm:pt modelId="{DC5D2D60-CD7F-4996-BD8C-8777BD558CA2}" type="pres">
      <dgm:prSet presAssocID="{6E390203-28FE-48F5-BFF4-ADAE0A78064B}" presName="spaceRect" presStyleCnt="0"/>
      <dgm:spPr/>
    </dgm:pt>
    <dgm:pt modelId="{5C2BE55C-180B-4A67-9914-D5BB1FD8379C}" type="pres">
      <dgm:prSet presAssocID="{6E390203-28FE-48F5-BFF4-ADAE0A78064B}" presName="textRect" presStyleLbl="revTx" presStyleIdx="0" presStyleCnt="5">
        <dgm:presLayoutVars>
          <dgm:chMax val="1"/>
          <dgm:chPref val="1"/>
        </dgm:presLayoutVars>
      </dgm:prSet>
      <dgm:spPr/>
    </dgm:pt>
    <dgm:pt modelId="{9E079029-F617-4B96-BCA9-EAEABEC68CFC}" type="pres">
      <dgm:prSet presAssocID="{FAD9AE39-9922-4072-B8AB-0791448F9AC4}" presName="sibTrans" presStyleCnt="0"/>
      <dgm:spPr/>
    </dgm:pt>
    <dgm:pt modelId="{D65DB4CC-777F-4E98-B32F-3C5E088F1EE8}" type="pres">
      <dgm:prSet presAssocID="{B143E10D-FC4D-4714-9A37-A8E34FC8ACDA}" presName="compNode" presStyleCnt="0"/>
      <dgm:spPr/>
    </dgm:pt>
    <dgm:pt modelId="{9D898C5B-8E1E-4E4F-BF7D-6FEF1185C09E}" type="pres">
      <dgm:prSet presAssocID="{B143E10D-FC4D-4714-9A37-A8E34FC8ACD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97DEA8A8-A8A7-4FCE-8D94-839D2B93F088}" type="pres">
      <dgm:prSet presAssocID="{B143E10D-FC4D-4714-9A37-A8E34FC8ACDA}" presName="spaceRect" presStyleCnt="0"/>
      <dgm:spPr/>
    </dgm:pt>
    <dgm:pt modelId="{4739C815-157B-4B74-ADAA-596EAA5137EE}" type="pres">
      <dgm:prSet presAssocID="{B143E10D-FC4D-4714-9A37-A8E34FC8ACDA}" presName="textRect" presStyleLbl="revTx" presStyleIdx="1" presStyleCnt="5">
        <dgm:presLayoutVars>
          <dgm:chMax val="1"/>
          <dgm:chPref val="1"/>
        </dgm:presLayoutVars>
      </dgm:prSet>
      <dgm:spPr/>
    </dgm:pt>
    <dgm:pt modelId="{ADFF5292-0DF5-4589-85FF-5BD44C9DD145}" type="pres">
      <dgm:prSet presAssocID="{629ED4C0-307C-40A4-83EB-E8A1F84D7700}" presName="sibTrans" presStyleCnt="0"/>
      <dgm:spPr/>
    </dgm:pt>
    <dgm:pt modelId="{CD69FB48-8935-4AC1-B86D-C711B6B38B59}" type="pres">
      <dgm:prSet presAssocID="{2118536C-9240-4EE2-A1A0-ADAA51B7FDA9}" presName="compNode" presStyleCnt="0"/>
      <dgm:spPr/>
    </dgm:pt>
    <dgm:pt modelId="{0094FF30-ABA4-4F12-8B03-A8F7AE1D36F0}" type="pres">
      <dgm:prSet presAssocID="{2118536C-9240-4EE2-A1A0-ADAA51B7FDA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a:ext>
      </dgm:extLst>
    </dgm:pt>
    <dgm:pt modelId="{0E4D8EB7-5BB8-4EEC-B6DE-4B0427B23246}" type="pres">
      <dgm:prSet presAssocID="{2118536C-9240-4EE2-A1A0-ADAA51B7FDA9}" presName="spaceRect" presStyleCnt="0"/>
      <dgm:spPr/>
    </dgm:pt>
    <dgm:pt modelId="{EA53485D-E11B-446B-B3C7-A6CAAA950562}" type="pres">
      <dgm:prSet presAssocID="{2118536C-9240-4EE2-A1A0-ADAA51B7FDA9}" presName="textRect" presStyleLbl="revTx" presStyleIdx="2" presStyleCnt="5">
        <dgm:presLayoutVars>
          <dgm:chMax val="1"/>
          <dgm:chPref val="1"/>
        </dgm:presLayoutVars>
      </dgm:prSet>
      <dgm:spPr/>
    </dgm:pt>
    <dgm:pt modelId="{FF15A273-63E1-4C4B-ACF3-9D183322054C}" type="pres">
      <dgm:prSet presAssocID="{D7B30069-88F2-4AB7-8B65-65FD9B155683}" presName="sibTrans" presStyleCnt="0"/>
      <dgm:spPr/>
    </dgm:pt>
    <dgm:pt modelId="{0364EBEA-AD64-4CD5-887C-A6516D83A184}" type="pres">
      <dgm:prSet presAssocID="{1F6A8387-70FB-4F88-B745-2F2D82BD0D51}" presName="compNode" presStyleCnt="0"/>
      <dgm:spPr/>
    </dgm:pt>
    <dgm:pt modelId="{A0028BCB-4FBB-406F-AD8E-A0880FC0C524}" type="pres">
      <dgm:prSet presAssocID="{1F6A8387-70FB-4F88-B745-2F2D82BD0D5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t"/>
        </a:ext>
      </dgm:extLst>
    </dgm:pt>
    <dgm:pt modelId="{1BA28E68-66E1-40DB-B71F-514F7DEBA75D}" type="pres">
      <dgm:prSet presAssocID="{1F6A8387-70FB-4F88-B745-2F2D82BD0D51}" presName="spaceRect" presStyleCnt="0"/>
      <dgm:spPr/>
    </dgm:pt>
    <dgm:pt modelId="{C2685E01-117D-497A-B034-6FEEB5DFBADF}" type="pres">
      <dgm:prSet presAssocID="{1F6A8387-70FB-4F88-B745-2F2D82BD0D51}" presName="textRect" presStyleLbl="revTx" presStyleIdx="3" presStyleCnt="5">
        <dgm:presLayoutVars>
          <dgm:chMax val="1"/>
          <dgm:chPref val="1"/>
        </dgm:presLayoutVars>
      </dgm:prSet>
      <dgm:spPr/>
    </dgm:pt>
    <dgm:pt modelId="{7D0AB390-1AFF-434C-9D9B-9CA45F87C0A6}" type="pres">
      <dgm:prSet presAssocID="{254BDB84-D8A4-4558-A00D-8655453DEDE8}" presName="sibTrans" presStyleCnt="0"/>
      <dgm:spPr/>
    </dgm:pt>
    <dgm:pt modelId="{03C9F4AC-44E8-4544-8323-09AB592B0AE4}" type="pres">
      <dgm:prSet presAssocID="{A4BA7FB0-10A5-41F4-9573-88AAFF81B16D}" presName="compNode" presStyleCnt="0"/>
      <dgm:spPr/>
    </dgm:pt>
    <dgm:pt modelId="{C6CF9EFC-5377-4E18-B392-0D5258783A70}" type="pres">
      <dgm:prSet presAssocID="{A4BA7FB0-10A5-41F4-9573-88AAFF81B16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ouse"/>
        </a:ext>
      </dgm:extLst>
    </dgm:pt>
    <dgm:pt modelId="{DB62E05A-1095-44B0-956F-EA93AD2C49AD}" type="pres">
      <dgm:prSet presAssocID="{A4BA7FB0-10A5-41F4-9573-88AAFF81B16D}" presName="spaceRect" presStyleCnt="0"/>
      <dgm:spPr/>
    </dgm:pt>
    <dgm:pt modelId="{52AFB41E-52FE-4A12-B6AA-332EC0AEC5A6}" type="pres">
      <dgm:prSet presAssocID="{A4BA7FB0-10A5-41F4-9573-88AAFF81B16D}" presName="textRect" presStyleLbl="revTx" presStyleIdx="4" presStyleCnt="5">
        <dgm:presLayoutVars>
          <dgm:chMax val="1"/>
          <dgm:chPref val="1"/>
        </dgm:presLayoutVars>
      </dgm:prSet>
      <dgm:spPr/>
    </dgm:pt>
  </dgm:ptLst>
  <dgm:cxnLst>
    <dgm:cxn modelId="{D0925301-2DC5-4B3F-AB3C-CA689BDC9CA7}" type="presOf" srcId="{B143E10D-FC4D-4714-9A37-A8E34FC8ACDA}" destId="{4739C815-157B-4B74-ADAA-596EAA5137EE}" srcOrd="0" destOrd="0" presId="urn:microsoft.com/office/officeart/2018/2/layout/IconLabelList"/>
    <dgm:cxn modelId="{45785A24-4081-4E9B-9978-51F9EE41D5AB}" srcId="{4FDE1885-7C0F-477C-86AF-E46B0E886180}" destId="{2118536C-9240-4EE2-A1A0-ADAA51B7FDA9}" srcOrd="2" destOrd="0" parTransId="{51680100-9E99-4F44-9222-A2CB6150FD02}" sibTransId="{D7B30069-88F2-4AB7-8B65-65FD9B155683}"/>
    <dgm:cxn modelId="{891C2531-BC63-4BE4-8D9A-B438EB93DB84}" type="presOf" srcId="{4FDE1885-7C0F-477C-86AF-E46B0E886180}" destId="{F490B95D-D893-498C-8ED4-4D8EE7E068D3}" srcOrd="0" destOrd="0" presId="urn:microsoft.com/office/officeart/2018/2/layout/IconLabelList"/>
    <dgm:cxn modelId="{3CD4087B-677B-4BB7-B16F-3CE336629BB0}" srcId="{4FDE1885-7C0F-477C-86AF-E46B0E886180}" destId="{1F6A8387-70FB-4F88-B745-2F2D82BD0D51}" srcOrd="3" destOrd="0" parTransId="{01E45E2E-1D39-4031-B8FE-BD339D362359}" sibTransId="{254BDB84-D8A4-4558-A00D-8655453DEDE8}"/>
    <dgm:cxn modelId="{B01DF798-9452-48D6-9E99-4054B0FD5ADF}" srcId="{4FDE1885-7C0F-477C-86AF-E46B0E886180}" destId="{6E390203-28FE-48F5-BFF4-ADAE0A78064B}" srcOrd="0" destOrd="0" parTransId="{D20DFB61-3C1B-41A3-9756-10F8F05F6E15}" sibTransId="{FAD9AE39-9922-4072-B8AB-0791448F9AC4}"/>
    <dgm:cxn modelId="{AD9D37A7-19E5-441C-80B8-D0CFF75D68EE}" type="presOf" srcId="{6E390203-28FE-48F5-BFF4-ADAE0A78064B}" destId="{5C2BE55C-180B-4A67-9914-D5BB1FD8379C}" srcOrd="0" destOrd="0" presId="urn:microsoft.com/office/officeart/2018/2/layout/IconLabelList"/>
    <dgm:cxn modelId="{9F4106B7-07D2-47EE-A32C-FABA2569D2BD}" srcId="{4FDE1885-7C0F-477C-86AF-E46B0E886180}" destId="{A4BA7FB0-10A5-41F4-9573-88AAFF81B16D}" srcOrd="4" destOrd="0" parTransId="{F7D88154-BCA5-4336-8278-940DD63ED034}" sibTransId="{542FD425-CF0D-4222-BD97-19046F571DF6}"/>
    <dgm:cxn modelId="{419BC6BA-2136-4FFC-8E44-CF0C9EDA4283}" type="presOf" srcId="{1F6A8387-70FB-4F88-B745-2F2D82BD0D51}" destId="{C2685E01-117D-497A-B034-6FEEB5DFBADF}" srcOrd="0" destOrd="0" presId="urn:microsoft.com/office/officeart/2018/2/layout/IconLabelList"/>
    <dgm:cxn modelId="{3E021BCE-1D16-4A03-96BA-E5834944EB81}" type="presOf" srcId="{A4BA7FB0-10A5-41F4-9573-88AAFF81B16D}" destId="{52AFB41E-52FE-4A12-B6AA-332EC0AEC5A6}" srcOrd="0" destOrd="0" presId="urn:microsoft.com/office/officeart/2018/2/layout/IconLabelList"/>
    <dgm:cxn modelId="{E488FBD9-0967-4F83-8D50-90417BD3895F}" type="presOf" srcId="{2118536C-9240-4EE2-A1A0-ADAA51B7FDA9}" destId="{EA53485D-E11B-446B-B3C7-A6CAAA950562}" srcOrd="0" destOrd="0" presId="urn:microsoft.com/office/officeart/2018/2/layout/IconLabelList"/>
    <dgm:cxn modelId="{80D5CFF2-78FC-4001-BA67-425E4F26CEAC}" srcId="{4FDE1885-7C0F-477C-86AF-E46B0E886180}" destId="{B143E10D-FC4D-4714-9A37-A8E34FC8ACDA}" srcOrd="1" destOrd="0" parTransId="{DF5CAF54-CD9C-4EE9-8539-0D36E0442A9A}" sibTransId="{629ED4C0-307C-40A4-83EB-E8A1F84D7700}"/>
    <dgm:cxn modelId="{7BA39147-3122-4F87-92AD-FEA1F21F4EA2}" type="presParOf" srcId="{F490B95D-D893-498C-8ED4-4D8EE7E068D3}" destId="{A554276A-7244-4FEC-8ADC-8D5D866AAB73}" srcOrd="0" destOrd="0" presId="urn:microsoft.com/office/officeart/2018/2/layout/IconLabelList"/>
    <dgm:cxn modelId="{F8D10E27-A00F-4916-8BFF-CBF832C866C0}" type="presParOf" srcId="{A554276A-7244-4FEC-8ADC-8D5D866AAB73}" destId="{F59FED08-B8ED-4C1C-B72E-839E0C132888}" srcOrd="0" destOrd="0" presId="urn:microsoft.com/office/officeart/2018/2/layout/IconLabelList"/>
    <dgm:cxn modelId="{A9F4D4D9-E018-4880-914F-E68083EE4B13}" type="presParOf" srcId="{A554276A-7244-4FEC-8ADC-8D5D866AAB73}" destId="{DC5D2D60-CD7F-4996-BD8C-8777BD558CA2}" srcOrd="1" destOrd="0" presId="urn:microsoft.com/office/officeart/2018/2/layout/IconLabelList"/>
    <dgm:cxn modelId="{D3C76350-55C7-4508-929A-E44A43996A4E}" type="presParOf" srcId="{A554276A-7244-4FEC-8ADC-8D5D866AAB73}" destId="{5C2BE55C-180B-4A67-9914-D5BB1FD8379C}" srcOrd="2" destOrd="0" presId="urn:microsoft.com/office/officeart/2018/2/layout/IconLabelList"/>
    <dgm:cxn modelId="{B094744E-5D92-4833-BC0C-2E0A70000275}" type="presParOf" srcId="{F490B95D-D893-498C-8ED4-4D8EE7E068D3}" destId="{9E079029-F617-4B96-BCA9-EAEABEC68CFC}" srcOrd="1" destOrd="0" presId="urn:microsoft.com/office/officeart/2018/2/layout/IconLabelList"/>
    <dgm:cxn modelId="{F4FDC515-FDD0-4859-9B28-F895BDD520A6}" type="presParOf" srcId="{F490B95D-D893-498C-8ED4-4D8EE7E068D3}" destId="{D65DB4CC-777F-4E98-B32F-3C5E088F1EE8}" srcOrd="2" destOrd="0" presId="urn:microsoft.com/office/officeart/2018/2/layout/IconLabelList"/>
    <dgm:cxn modelId="{C6D75BA1-FB5C-4C48-A330-4B8A852653C8}" type="presParOf" srcId="{D65DB4CC-777F-4E98-B32F-3C5E088F1EE8}" destId="{9D898C5B-8E1E-4E4F-BF7D-6FEF1185C09E}" srcOrd="0" destOrd="0" presId="urn:microsoft.com/office/officeart/2018/2/layout/IconLabelList"/>
    <dgm:cxn modelId="{5ADD3811-221E-4C67-A00B-F5F7E2A9243F}" type="presParOf" srcId="{D65DB4CC-777F-4E98-B32F-3C5E088F1EE8}" destId="{97DEA8A8-A8A7-4FCE-8D94-839D2B93F088}" srcOrd="1" destOrd="0" presId="urn:microsoft.com/office/officeart/2018/2/layout/IconLabelList"/>
    <dgm:cxn modelId="{0528C7F9-CCBF-46D4-8171-70386E4DCC25}" type="presParOf" srcId="{D65DB4CC-777F-4E98-B32F-3C5E088F1EE8}" destId="{4739C815-157B-4B74-ADAA-596EAA5137EE}" srcOrd="2" destOrd="0" presId="urn:microsoft.com/office/officeart/2018/2/layout/IconLabelList"/>
    <dgm:cxn modelId="{E4D358B7-0F88-4471-88A3-A8D67E966922}" type="presParOf" srcId="{F490B95D-D893-498C-8ED4-4D8EE7E068D3}" destId="{ADFF5292-0DF5-4589-85FF-5BD44C9DD145}" srcOrd="3" destOrd="0" presId="urn:microsoft.com/office/officeart/2018/2/layout/IconLabelList"/>
    <dgm:cxn modelId="{CDF1394E-AC6C-4E31-8DFE-F3D9B4E56191}" type="presParOf" srcId="{F490B95D-D893-498C-8ED4-4D8EE7E068D3}" destId="{CD69FB48-8935-4AC1-B86D-C711B6B38B59}" srcOrd="4" destOrd="0" presId="urn:microsoft.com/office/officeart/2018/2/layout/IconLabelList"/>
    <dgm:cxn modelId="{60BFD991-1634-4735-B2C1-A7CCAE734D50}" type="presParOf" srcId="{CD69FB48-8935-4AC1-B86D-C711B6B38B59}" destId="{0094FF30-ABA4-4F12-8B03-A8F7AE1D36F0}" srcOrd="0" destOrd="0" presId="urn:microsoft.com/office/officeart/2018/2/layout/IconLabelList"/>
    <dgm:cxn modelId="{79CD54F7-5C4C-4817-868D-627B1176F442}" type="presParOf" srcId="{CD69FB48-8935-4AC1-B86D-C711B6B38B59}" destId="{0E4D8EB7-5BB8-4EEC-B6DE-4B0427B23246}" srcOrd="1" destOrd="0" presId="urn:microsoft.com/office/officeart/2018/2/layout/IconLabelList"/>
    <dgm:cxn modelId="{28013550-F457-4918-B69C-14062D8D759C}" type="presParOf" srcId="{CD69FB48-8935-4AC1-B86D-C711B6B38B59}" destId="{EA53485D-E11B-446B-B3C7-A6CAAA950562}" srcOrd="2" destOrd="0" presId="urn:microsoft.com/office/officeart/2018/2/layout/IconLabelList"/>
    <dgm:cxn modelId="{71E66AA0-9D8F-4066-9690-A1FAAD46C066}" type="presParOf" srcId="{F490B95D-D893-498C-8ED4-4D8EE7E068D3}" destId="{FF15A273-63E1-4C4B-ACF3-9D183322054C}" srcOrd="5" destOrd="0" presId="urn:microsoft.com/office/officeart/2018/2/layout/IconLabelList"/>
    <dgm:cxn modelId="{BA7F0912-ECAF-423F-96AE-7F25526A4DE9}" type="presParOf" srcId="{F490B95D-D893-498C-8ED4-4D8EE7E068D3}" destId="{0364EBEA-AD64-4CD5-887C-A6516D83A184}" srcOrd="6" destOrd="0" presId="urn:microsoft.com/office/officeart/2018/2/layout/IconLabelList"/>
    <dgm:cxn modelId="{0E6EA19E-4E36-45EA-968E-916FCB6C8347}" type="presParOf" srcId="{0364EBEA-AD64-4CD5-887C-A6516D83A184}" destId="{A0028BCB-4FBB-406F-AD8E-A0880FC0C524}" srcOrd="0" destOrd="0" presId="urn:microsoft.com/office/officeart/2018/2/layout/IconLabelList"/>
    <dgm:cxn modelId="{7234BCD4-6C03-4203-BBB1-B8B849B6FEDF}" type="presParOf" srcId="{0364EBEA-AD64-4CD5-887C-A6516D83A184}" destId="{1BA28E68-66E1-40DB-B71F-514F7DEBA75D}" srcOrd="1" destOrd="0" presId="urn:microsoft.com/office/officeart/2018/2/layout/IconLabelList"/>
    <dgm:cxn modelId="{FF86CA0C-6926-4F31-B1D2-45541E8F1C21}" type="presParOf" srcId="{0364EBEA-AD64-4CD5-887C-A6516D83A184}" destId="{C2685E01-117D-497A-B034-6FEEB5DFBADF}" srcOrd="2" destOrd="0" presId="urn:microsoft.com/office/officeart/2018/2/layout/IconLabelList"/>
    <dgm:cxn modelId="{A3E647C2-EB27-46AA-8B8E-0F24D7383BE5}" type="presParOf" srcId="{F490B95D-D893-498C-8ED4-4D8EE7E068D3}" destId="{7D0AB390-1AFF-434C-9D9B-9CA45F87C0A6}" srcOrd="7" destOrd="0" presId="urn:microsoft.com/office/officeart/2018/2/layout/IconLabelList"/>
    <dgm:cxn modelId="{52C6EC36-1200-4E24-9BB7-C27C3A9A478A}" type="presParOf" srcId="{F490B95D-D893-498C-8ED4-4D8EE7E068D3}" destId="{03C9F4AC-44E8-4544-8323-09AB592B0AE4}" srcOrd="8" destOrd="0" presId="urn:microsoft.com/office/officeart/2018/2/layout/IconLabelList"/>
    <dgm:cxn modelId="{9285AADE-9E05-4CCC-8C1C-05D100BD54DB}" type="presParOf" srcId="{03C9F4AC-44E8-4544-8323-09AB592B0AE4}" destId="{C6CF9EFC-5377-4E18-B392-0D5258783A70}" srcOrd="0" destOrd="0" presId="urn:microsoft.com/office/officeart/2018/2/layout/IconLabelList"/>
    <dgm:cxn modelId="{37F18085-321F-4A61-876E-4D49F8543707}" type="presParOf" srcId="{03C9F4AC-44E8-4544-8323-09AB592B0AE4}" destId="{DB62E05A-1095-44B0-956F-EA93AD2C49AD}" srcOrd="1" destOrd="0" presId="urn:microsoft.com/office/officeart/2018/2/layout/IconLabelList"/>
    <dgm:cxn modelId="{23C95C46-4E30-4088-87B7-5461A305B2D9}" type="presParOf" srcId="{03C9F4AC-44E8-4544-8323-09AB592B0AE4}" destId="{52AFB41E-52FE-4A12-B6AA-332EC0AEC5A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DC74FC-CCEF-46C0-9030-D88F5A0143E2}" type="doc">
      <dgm:prSet loTypeId="urn:microsoft.com/office/officeart/2005/8/layout/vList5" loCatId="list" qsTypeId="urn:microsoft.com/office/officeart/2005/8/quickstyle/simple1" qsCatId="simple" csTypeId="urn:microsoft.com/office/officeart/2005/8/colors/accent1_3" csCatId="accent1"/>
      <dgm:spPr/>
      <dgm:t>
        <a:bodyPr/>
        <a:lstStyle/>
        <a:p>
          <a:endParaRPr lang="en-US"/>
        </a:p>
      </dgm:t>
    </dgm:pt>
    <dgm:pt modelId="{9A5A51FA-A492-418B-833C-6D33D5EAF8E9}">
      <dgm:prSet/>
      <dgm:spPr/>
      <dgm:t>
        <a:bodyPr/>
        <a:lstStyle/>
        <a:p>
          <a:pPr rtl="0"/>
          <a:r>
            <a:rPr lang="en-US" dirty="0">
              <a:latin typeface="Walbaum Display"/>
            </a:rPr>
            <a:t>Ethical Inclusion</a:t>
          </a:r>
          <a:endParaRPr lang="en-US" dirty="0"/>
        </a:p>
      </dgm:t>
    </dgm:pt>
    <dgm:pt modelId="{B537B239-7DF0-4903-AE41-EC27394EC8C7}" type="parTrans" cxnId="{C60D4663-BCFE-4B41-AE78-EDC1F14C1484}">
      <dgm:prSet/>
      <dgm:spPr/>
      <dgm:t>
        <a:bodyPr/>
        <a:lstStyle/>
        <a:p>
          <a:endParaRPr lang="en-US"/>
        </a:p>
      </dgm:t>
    </dgm:pt>
    <dgm:pt modelId="{267CD01E-8285-4B55-8A91-8812D1C1CB5D}" type="sibTrans" cxnId="{C60D4663-BCFE-4B41-AE78-EDC1F14C1484}">
      <dgm:prSet phldrT="1"/>
      <dgm:spPr/>
      <dgm:t>
        <a:bodyPr/>
        <a:lstStyle/>
        <a:p>
          <a:endParaRPr lang="en-US"/>
        </a:p>
      </dgm:t>
    </dgm:pt>
    <dgm:pt modelId="{9621C10E-95B7-4094-A329-D7CC5CBF15E7}">
      <dgm:prSet/>
      <dgm:spPr/>
      <dgm:t>
        <a:bodyPr/>
        <a:lstStyle/>
        <a:p>
          <a:pPr>
            <a:lnSpc>
              <a:spcPct val="100000"/>
            </a:lnSpc>
          </a:pPr>
          <a:r>
            <a:rPr lang="en-US" dirty="0"/>
            <a:t>Compare shelters that does and does not have the no kill regulation</a:t>
          </a:r>
        </a:p>
      </dgm:t>
    </dgm:pt>
    <dgm:pt modelId="{285C39A1-5E62-40A5-A335-03E93FEBF9CA}" type="parTrans" cxnId="{55ECCE2C-6530-4261-973C-6D71B8729A72}">
      <dgm:prSet/>
      <dgm:spPr/>
      <dgm:t>
        <a:bodyPr/>
        <a:lstStyle/>
        <a:p>
          <a:endParaRPr lang="en-US"/>
        </a:p>
      </dgm:t>
    </dgm:pt>
    <dgm:pt modelId="{C4DC2DD8-EB8E-45E8-81E2-B84CCD67DCFF}" type="sibTrans" cxnId="{55ECCE2C-6530-4261-973C-6D71B8729A72}">
      <dgm:prSet/>
      <dgm:spPr/>
      <dgm:t>
        <a:bodyPr/>
        <a:lstStyle/>
        <a:p>
          <a:endParaRPr lang="en-US"/>
        </a:p>
      </dgm:t>
    </dgm:pt>
    <dgm:pt modelId="{7D72F357-0054-4CCE-A005-88EDB0D928C7}">
      <dgm:prSet phldr="0"/>
      <dgm:spPr/>
      <dgm:t>
        <a:bodyPr/>
        <a:lstStyle/>
        <a:p>
          <a:pPr>
            <a:lnSpc>
              <a:spcPct val="100000"/>
            </a:lnSpc>
          </a:pPr>
          <a:r>
            <a:rPr lang="en-US" dirty="0">
              <a:latin typeface="Walbaum Display"/>
            </a:rPr>
            <a:t>Recommended</a:t>
          </a:r>
          <a:endParaRPr lang="en-US" dirty="0"/>
        </a:p>
      </dgm:t>
    </dgm:pt>
    <dgm:pt modelId="{9F2A3383-479F-410D-9604-F4A2BD68E748}" type="parTrans" cxnId="{39816B2E-4853-4872-ADEC-12F4037484C7}">
      <dgm:prSet/>
      <dgm:spPr/>
      <dgm:t>
        <a:bodyPr/>
        <a:lstStyle/>
        <a:p>
          <a:endParaRPr lang="en-US"/>
        </a:p>
      </dgm:t>
    </dgm:pt>
    <dgm:pt modelId="{B7A1A8C0-15E2-43BB-A2AD-9769242E02DF}" type="sibTrans" cxnId="{39816B2E-4853-4872-ADEC-12F4037484C7}">
      <dgm:prSet phldrT="2"/>
      <dgm:spPr/>
      <dgm:t>
        <a:bodyPr/>
        <a:lstStyle/>
        <a:p>
          <a:endParaRPr lang="en-US"/>
        </a:p>
      </dgm:t>
    </dgm:pt>
    <dgm:pt modelId="{16AF5E33-ED17-4D1E-A69A-BD4FB4391C72}">
      <dgm:prSet/>
      <dgm:spPr/>
      <dgm:t>
        <a:bodyPr/>
        <a:lstStyle/>
        <a:p>
          <a:pPr>
            <a:lnSpc>
              <a:spcPct val="100000"/>
            </a:lnSpc>
          </a:pPr>
          <a:r>
            <a:rPr lang="en-US" dirty="0">
              <a:latin typeface="Walbaum Display"/>
            </a:rPr>
            <a:t>All</a:t>
          </a:r>
          <a:r>
            <a:rPr lang="en-US" dirty="0"/>
            <a:t> shelters to analyze data when it comes to older cats and dogs</a:t>
          </a:r>
        </a:p>
      </dgm:t>
    </dgm:pt>
    <dgm:pt modelId="{CA289C96-6D48-481C-9392-259CC0DE7A02}" type="parTrans" cxnId="{3F56A9C2-B37D-42A8-AC5A-67A36AB8063F}">
      <dgm:prSet/>
      <dgm:spPr/>
      <dgm:t>
        <a:bodyPr/>
        <a:lstStyle/>
        <a:p>
          <a:endParaRPr lang="en-US"/>
        </a:p>
      </dgm:t>
    </dgm:pt>
    <dgm:pt modelId="{8E7549D8-09A9-4C3A-B667-4058598CE364}" type="sibTrans" cxnId="{3F56A9C2-B37D-42A8-AC5A-67A36AB8063F}">
      <dgm:prSet/>
      <dgm:spPr/>
      <dgm:t>
        <a:bodyPr/>
        <a:lstStyle/>
        <a:p>
          <a:endParaRPr lang="en-US"/>
        </a:p>
      </dgm:t>
    </dgm:pt>
    <dgm:pt modelId="{2597ACC1-3422-481D-9B36-12FB581C8E66}">
      <dgm:prSet phldr="0"/>
      <dgm:spPr/>
      <dgm:t>
        <a:bodyPr/>
        <a:lstStyle/>
        <a:p>
          <a:pPr>
            <a:lnSpc>
              <a:spcPct val="100000"/>
            </a:lnSpc>
          </a:pPr>
          <a:r>
            <a:rPr lang="en-US" dirty="0">
              <a:latin typeface="Walbaum Display"/>
            </a:rPr>
            <a:t>Promote</a:t>
          </a:r>
          <a:endParaRPr lang="en-US" dirty="0"/>
        </a:p>
      </dgm:t>
    </dgm:pt>
    <dgm:pt modelId="{E337AC61-229D-401C-8954-752C8CE1781C}" type="parTrans" cxnId="{CDC6EC1E-2E44-4727-8F54-78A78D3EB541}">
      <dgm:prSet/>
      <dgm:spPr/>
      <dgm:t>
        <a:bodyPr/>
        <a:lstStyle/>
        <a:p>
          <a:endParaRPr lang="en-US"/>
        </a:p>
      </dgm:t>
    </dgm:pt>
    <dgm:pt modelId="{E40DDF3A-3B32-468D-8C8F-0D815DB8CDB4}" type="sibTrans" cxnId="{CDC6EC1E-2E44-4727-8F54-78A78D3EB541}">
      <dgm:prSet phldrT="3"/>
      <dgm:spPr/>
      <dgm:t>
        <a:bodyPr/>
        <a:lstStyle/>
        <a:p>
          <a:endParaRPr lang="en-US"/>
        </a:p>
      </dgm:t>
    </dgm:pt>
    <dgm:pt modelId="{95158CF7-A728-40D6-94E0-BD3945E3BE9C}">
      <dgm:prSet/>
      <dgm:spPr/>
      <dgm:t>
        <a:bodyPr/>
        <a:lstStyle/>
        <a:p>
          <a:pPr>
            <a:lnSpc>
              <a:spcPct val="100000"/>
            </a:lnSpc>
          </a:pPr>
          <a:r>
            <a:rPr lang="en-US" dirty="0"/>
            <a:t>Make promotion plans for older animals</a:t>
          </a:r>
        </a:p>
      </dgm:t>
    </dgm:pt>
    <dgm:pt modelId="{7CC8C74B-4529-47CC-BDA0-F4E0FEF17805}" type="parTrans" cxnId="{390D4E4E-5555-45A2-9DD9-8DCB6FED86A7}">
      <dgm:prSet/>
      <dgm:spPr/>
      <dgm:t>
        <a:bodyPr/>
        <a:lstStyle/>
        <a:p>
          <a:endParaRPr lang="en-US"/>
        </a:p>
      </dgm:t>
    </dgm:pt>
    <dgm:pt modelId="{30D1DF41-18B1-4905-A059-42BBB742388B}" type="sibTrans" cxnId="{390D4E4E-5555-45A2-9DD9-8DCB6FED86A7}">
      <dgm:prSet/>
      <dgm:spPr/>
      <dgm:t>
        <a:bodyPr/>
        <a:lstStyle/>
        <a:p>
          <a:endParaRPr lang="en-US"/>
        </a:p>
      </dgm:t>
    </dgm:pt>
    <dgm:pt modelId="{C12773B7-AF45-45C7-8030-B8EB5F89500F}">
      <dgm:prSet/>
      <dgm:spPr/>
      <dgm:t>
        <a:bodyPr/>
        <a:lstStyle/>
        <a:p>
          <a:pPr rtl="0"/>
          <a:r>
            <a:rPr lang="en-US" dirty="0">
              <a:latin typeface="Walbaum Display"/>
            </a:rPr>
            <a:t>Additional Program</a:t>
          </a:r>
          <a:endParaRPr lang="en-US" dirty="0"/>
        </a:p>
      </dgm:t>
    </dgm:pt>
    <dgm:pt modelId="{93BC07E3-1AFB-4073-A648-A60DBEBC0757}" type="parTrans" cxnId="{C909BE2D-2BBA-48A1-9F64-C8CD127ECD23}">
      <dgm:prSet/>
      <dgm:spPr/>
      <dgm:t>
        <a:bodyPr/>
        <a:lstStyle/>
        <a:p>
          <a:endParaRPr lang="en-US"/>
        </a:p>
      </dgm:t>
    </dgm:pt>
    <dgm:pt modelId="{9CE896F0-5916-4742-99B1-E2CC58E39405}" type="sibTrans" cxnId="{C909BE2D-2BBA-48A1-9F64-C8CD127ECD23}">
      <dgm:prSet phldrT="4"/>
      <dgm:spPr/>
      <dgm:t>
        <a:bodyPr/>
        <a:lstStyle/>
        <a:p>
          <a:endParaRPr lang="en-US"/>
        </a:p>
      </dgm:t>
    </dgm:pt>
    <dgm:pt modelId="{F2FB9AA0-DF31-4F2B-8DC2-C8395F4F5313}">
      <dgm:prSet/>
      <dgm:spPr/>
      <dgm:t>
        <a:bodyPr/>
        <a:lstStyle/>
        <a:p>
          <a:pPr>
            <a:lnSpc>
              <a:spcPct val="100000"/>
            </a:lnSpc>
          </a:pPr>
          <a:r>
            <a:rPr lang="en-US" dirty="0"/>
            <a:t>Spay/Neuter Programs</a:t>
          </a:r>
        </a:p>
      </dgm:t>
    </dgm:pt>
    <dgm:pt modelId="{8AC3E6ED-8F36-4C5E-99A5-706D7751F1EA}" type="parTrans" cxnId="{E76360D9-6939-4FDC-9758-13155F447E7A}">
      <dgm:prSet/>
      <dgm:spPr/>
      <dgm:t>
        <a:bodyPr/>
        <a:lstStyle/>
        <a:p>
          <a:endParaRPr lang="en-US"/>
        </a:p>
      </dgm:t>
    </dgm:pt>
    <dgm:pt modelId="{F9482AE7-7D56-4CBB-98EE-A9C8109C737C}" type="sibTrans" cxnId="{E76360D9-6939-4FDC-9758-13155F447E7A}">
      <dgm:prSet/>
      <dgm:spPr/>
      <dgm:t>
        <a:bodyPr/>
        <a:lstStyle/>
        <a:p>
          <a:endParaRPr lang="en-US"/>
        </a:p>
      </dgm:t>
    </dgm:pt>
    <dgm:pt modelId="{2354A69F-DFD9-4A06-BA64-E5EB12732152}" type="pres">
      <dgm:prSet presAssocID="{E0DC74FC-CCEF-46C0-9030-D88F5A0143E2}" presName="Name0" presStyleCnt="0">
        <dgm:presLayoutVars>
          <dgm:dir/>
          <dgm:animLvl val="lvl"/>
          <dgm:resizeHandles val="exact"/>
        </dgm:presLayoutVars>
      </dgm:prSet>
      <dgm:spPr/>
    </dgm:pt>
    <dgm:pt modelId="{226D9B64-00B2-40DF-AB53-8370E7928B59}" type="pres">
      <dgm:prSet presAssocID="{9A5A51FA-A492-418B-833C-6D33D5EAF8E9}" presName="linNode" presStyleCnt="0"/>
      <dgm:spPr/>
    </dgm:pt>
    <dgm:pt modelId="{9712B5E1-40D7-4D09-B188-D32846E24795}" type="pres">
      <dgm:prSet presAssocID="{9A5A51FA-A492-418B-833C-6D33D5EAF8E9}" presName="parentText" presStyleLbl="node1" presStyleIdx="0" presStyleCnt="4">
        <dgm:presLayoutVars>
          <dgm:chMax val="1"/>
          <dgm:bulletEnabled val="1"/>
        </dgm:presLayoutVars>
      </dgm:prSet>
      <dgm:spPr/>
    </dgm:pt>
    <dgm:pt modelId="{B978F229-2ABE-4383-8D41-C783496E53B0}" type="pres">
      <dgm:prSet presAssocID="{9A5A51FA-A492-418B-833C-6D33D5EAF8E9}" presName="descendantText" presStyleLbl="alignAccFollowNode1" presStyleIdx="0" presStyleCnt="4">
        <dgm:presLayoutVars>
          <dgm:bulletEnabled val="1"/>
        </dgm:presLayoutVars>
      </dgm:prSet>
      <dgm:spPr/>
    </dgm:pt>
    <dgm:pt modelId="{B3C81E28-3BEF-433F-A6A4-62C1789E18BC}" type="pres">
      <dgm:prSet presAssocID="{267CD01E-8285-4B55-8A91-8812D1C1CB5D}" presName="sp" presStyleCnt="0"/>
      <dgm:spPr/>
    </dgm:pt>
    <dgm:pt modelId="{D448982F-6C02-4DF8-892C-79D0803B9A05}" type="pres">
      <dgm:prSet presAssocID="{7D72F357-0054-4CCE-A005-88EDB0D928C7}" presName="linNode" presStyleCnt="0"/>
      <dgm:spPr/>
    </dgm:pt>
    <dgm:pt modelId="{304C0239-7D0E-4F89-BD27-9A72C9A46A68}" type="pres">
      <dgm:prSet presAssocID="{7D72F357-0054-4CCE-A005-88EDB0D928C7}" presName="parentText" presStyleLbl="node1" presStyleIdx="1" presStyleCnt="4">
        <dgm:presLayoutVars>
          <dgm:chMax val="1"/>
          <dgm:bulletEnabled val="1"/>
        </dgm:presLayoutVars>
      </dgm:prSet>
      <dgm:spPr/>
    </dgm:pt>
    <dgm:pt modelId="{42CD560A-D28E-4393-A738-0631F606AEA8}" type="pres">
      <dgm:prSet presAssocID="{7D72F357-0054-4CCE-A005-88EDB0D928C7}" presName="descendantText" presStyleLbl="alignAccFollowNode1" presStyleIdx="1" presStyleCnt="4">
        <dgm:presLayoutVars>
          <dgm:bulletEnabled val="1"/>
        </dgm:presLayoutVars>
      </dgm:prSet>
      <dgm:spPr/>
    </dgm:pt>
    <dgm:pt modelId="{3ACD25FE-BE80-4BA9-A5E2-0B6F3644555E}" type="pres">
      <dgm:prSet presAssocID="{B7A1A8C0-15E2-43BB-A2AD-9769242E02DF}" presName="sp" presStyleCnt="0"/>
      <dgm:spPr/>
    </dgm:pt>
    <dgm:pt modelId="{C1057A2D-D40F-4828-8F8B-BAB2D59D18A5}" type="pres">
      <dgm:prSet presAssocID="{2597ACC1-3422-481D-9B36-12FB581C8E66}" presName="linNode" presStyleCnt="0"/>
      <dgm:spPr/>
    </dgm:pt>
    <dgm:pt modelId="{0DCA5D5C-8081-41D1-BAF9-04F17F6398AC}" type="pres">
      <dgm:prSet presAssocID="{2597ACC1-3422-481D-9B36-12FB581C8E66}" presName="parentText" presStyleLbl="node1" presStyleIdx="2" presStyleCnt="4">
        <dgm:presLayoutVars>
          <dgm:chMax val="1"/>
          <dgm:bulletEnabled val="1"/>
        </dgm:presLayoutVars>
      </dgm:prSet>
      <dgm:spPr/>
    </dgm:pt>
    <dgm:pt modelId="{04B83E24-7925-4999-BDB6-769D4878E987}" type="pres">
      <dgm:prSet presAssocID="{2597ACC1-3422-481D-9B36-12FB581C8E66}" presName="descendantText" presStyleLbl="alignAccFollowNode1" presStyleIdx="2" presStyleCnt="4">
        <dgm:presLayoutVars>
          <dgm:bulletEnabled val="1"/>
        </dgm:presLayoutVars>
      </dgm:prSet>
      <dgm:spPr/>
    </dgm:pt>
    <dgm:pt modelId="{1048AC21-1F6E-4C8B-85F9-66E77B07469B}" type="pres">
      <dgm:prSet presAssocID="{E40DDF3A-3B32-468D-8C8F-0D815DB8CDB4}" presName="sp" presStyleCnt="0"/>
      <dgm:spPr/>
    </dgm:pt>
    <dgm:pt modelId="{22DFD810-27A9-416B-A49A-F689E78E1C9B}" type="pres">
      <dgm:prSet presAssocID="{C12773B7-AF45-45C7-8030-B8EB5F89500F}" presName="linNode" presStyleCnt="0"/>
      <dgm:spPr/>
    </dgm:pt>
    <dgm:pt modelId="{A60D79EC-B656-4DAF-A22D-4B031F6510CC}" type="pres">
      <dgm:prSet presAssocID="{C12773B7-AF45-45C7-8030-B8EB5F89500F}" presName="parentText" presStyleLbl="node1" presStyleIdx="3" presStyleCnt="4">
        <dgm:presLayoutVars>
          <dgm:chMax val="1"/>
          <dgm:bulletEnabled val="1"/>
        </dgm:presLayoutVars>
      </dgm:prSet>
      <dgm:spPr/>
    </dgm:pt>
    <dgm:pt modelId="{3FE6D587-6CEA-4CF3-82F4-DE6B044FC780}" type="pres">
      <dgm:prSet presAssocID="{C12773B7-AF45-45C7-8030-B8EB5F89500F}" presName="descendantText" presStyleLbl="alignAccFollowNode1" presStyleIdx="3" presStyleCnt="4">
        <dgm:presLayoutVars>
          <dgm:bulletEnabled val="1"/>
        </dgm:presLayoutVars>
      </dgm:prSet>
      <dgm:spPr/>
    </dgm:pt>
  </dgm:ptLst>
  <dgm:cxnLst>
    <dgm:cxn modelId="{CDC6EC1E-2E44-4727-8F54-78A78D3EB541}" srcId="{E0DC74FC-CCEF-46C0-9030-D88F5A0143E2}" destId="{2597ACC1-3422-481D-9B36-12FB581C8E66}" srcOrd="2" destOrd="0" parTransId="{E337AC61-229D-401C-8954-752C8CE1781C}" sibTransId="{E40DDF3A-3B32-468D-8C8F-0D815DB8CDB4}"/>
    <dgm:cxn modelId="{55ECCE2C-6530-4261-973C-6D71B8729A72}" srcId="{9A5A51FA-A492-418B-833C-6D33D5EAF8E9}" destId="{9621C10E-95B7-4094-A329-D7CC5CBF15E7}" srcOrd="0" destOrd="0" parTransId="{285C39A1-5E62-40A5-A335-03E93FEBF9CA}" sibTransId="{C4DC2DD8-EB8E-45E8-81E2-B84CCD67DCFF}"/>
    <dgm:cxn modelId="{C909BE2D-2BBA-48A1-9F64-C8CD127ECD23}" srcId="{E0DC74FC-CCEF-46C0-9030-D88F5A0143E2}" destId="{C12773B7-AF45-45C7-8030-B8EB5F89500F}" srcOrd="3" destOrd="0" parTransId="{93BC07E3-1AFB-4073-A648-A60DBEBC0757}" sibTransId="{9CE896F0-5916-4742-99B1-E2CC58E39405}"/>
    <dgm:cxn modelId="{39816B2E-4853-4872-ADEC-12F4037484C7}" srcId="{E0DC74FC-CCEF-46C0-9030-D88F5A0143E2}" destId="{7D72F357-0054-4CCE-A005-88EDB0D928C7}" srcOrd="1" destOrd="0" parTransId="{9F2A3383-479F-410D-9604-F4A2BD68E748}" sibTransId="{B7A1A8C0-15E2-43BB-A2AD-9769242E02DF}"/>
    <dgm:cxn modelId="{07DE1836-DAC0-451D-A4E4-DBBBDE3F5456}" type="presOf" srcId="{16AF5E33-ED17-4D1E-A69A-BD4FB4391C72}" destId="{42CD560A-D28E-4393-A738-0631F606AEA8}" srcOrd="0" destOrd="0" presId="urn:microsoft.com/office/officeart/2005/8/layout/vList5"/>
    <dgm:cxn modelId="{C60D4663-BCFE-4B41-AE78-EDC1F14C1484}" srcId="{E0DC74FC-CCEF-46C0-9030-D88F5A0143E2}" destId="{9A5A51FA-A492-418B-833C-6D33D5EAF8E9}" srcOrd="0" destOrd="0" parTransId="{B537B239-7DF0-4903-AE41-EC27394EC8C7}" sibTransId="{267CD01E-8285-4B55-8A91-8812D1C1CB5D}"/>
    <dgm:cxn modelId="{390D4E4E-5555-45A2-9DD9-8DCB6FED86A7}" srcId="{2597ACC1-3422-481D-9B36-12FB581C8E66}" destId="{95158CF7-A728-40D6-94E0-BD3945E3BE9C}" srcOrd="0" destOrd="0" parTransId="{7CC8C74B-4529-47CC-BDA0-F4E0FEF17805}" sibTransId="{30D1DF41-18B1-4905-A059-42BBB742388B}"/>
    <dgm:cxn modelId="{3620AC76-8E80-453A-A963-C4E77664393D}" type="presOf" srcId="{9A5A51FA-A492-418B-833C-6D33D5EAF8E9}" destId="{9712B5E1-40D7-4D09-B188-D32846E24795}" srcOrd="0" destOrd="0" presId="urn:microsoft.com/office/officeart/2005/8/layout/vList5"/>
    <dgm:cxn modelId="{6DC14C86-6850-46F9-8612-984BAC0BD6D9}" type="presOf" srcId="{C12773B7-AF45-45C7-8030-B8EB5F89500F}" destId="{A60D79EC-B656-4DAF-A22D-4B031F6510CC}" srcOrd="0" destOrd="0" presId="urn:microsoft.com/office/officeart/2005/8/layout/vList5"/>
    <dgm:cxn modelId="{7C3A339A-4880-46A0-B9C7-0397183A0541}" type="presOf" srcId="{95158CF7-A728-40D6-94E0-BD3945E3BE9C}" destId="{04B83E24-7925-4999-BDB6-769D4878E987}" srcOrd="0" destOrd="0" presId="urn:microsoft.com/office/officeart/2005/8/layout/vList5"/>
    <dgm:cxn modelId="{9F6767AF-8247-4855-82B9-3B0B1A46438E}" type="presOf" srcId="{9621C10E-95B7-4094-A329-D7CC5CBF15E7}" destId="{B978F229-2ABE-4383-8D41-C783496E53B0}" srcOrd="0" destOrd="0" presId="urn:microsoft.com/office/officeart/2005/8/layout/vList5"/>
    <dgm:cxn modelId="{55DFE6B1-D032-46BB-B3DF-4EF952D544E8}" type="presOf" srcId="{F2FB9AA0-DF31-4F2B-8DC2-C8395F4F5313}" destId="{3FE6D587-6CEA-4CF3-82F4-DE6B044FC780}" srcOrd="0" destOrd="0" presId="urn:microsoft.com/office/officeart/2005/8/layout/vList5"/>
    <dgm:cxn modelId="{3F56A9C2-B37D-42A8-AC5A-67A36AB8063F}" srcId="{7D72F357-0054-4CCE-A005-88EDB0D928C7}" destId="{16AF5E33-ED17-4D1E-A69A-BD4FB4391C72}" srcOrd="0" destOrd="0" parTransId="{CA289C96-6D48-481C-9392-259CC0DE7A02}" sibTransId="{8E7549D8-09A9-4C3A-B667-4058598CE364}"/>
    <dgm:cxn modelId="{733386D7-AFE5-45F1-B2A4-D560132C2F5F}" type="presOf" srcId="{2597ACC1-3422-481D-9B36-12FB581C8E66}" destId="{0DCA5D5C-8081-41D1-BAF9-04F17F6398AC}" srcOrd="0" destOrd="0" presId="urn:microsoft.com/office/officeart/2005/8/layout/vList5"/>
    <dgm:cxn modelId="{E76360D9-6939-4FDC-9758-13155F447E7A}" srcId="{C12773B7-AF45-45C7-8030-B8EB5F89500F}" destId="{F2FB9AA0-DF31-4F2B-8DC2-C8395F4F5313}" srcOrd="0" destOrd="0" parTransId="{8AC3E6ED-8F36-4C5E-99A5-706D7751F1EA}" sibTransId="{F9482AE7-7D56-4CBB-98EE-A9C8109C737C}"/>
    <dgm:cxn modelId="{B935C6ED-0381-40A7-B94A-05DC1C10CEBC}" type="presOf" srcId="{7D72F357-0054-4CCE-A005-88EDB0D928C7}" destId="{304C0239-7D0E-4F89-BD27-9A72C9A46A68}" srcOrd="0" destOrd="0" presId="urn:microsoft.com/office/officeart/2005/8/layout/vList5"/>
    <dgm:cxn modelId="{AD23D2EE-2233-4500-8664-288BBC2F72AE}" type="presOf" srcId="{E0DC74FC-CCEF-46C0-9030-D88F5A0143E2}" destId="{2354A69F-DFD9-4A06-BA64-E5EB12732152}" srcOrd="0" destOrd="0" presId="urn:microsoft.com/office/officeart/2005/8/layout/vList5"/>
    <dgm:cxn modelId="{C64B0876-2FE0-4150-B16D-2C468A342098}" type="presParOf" srcId="{2354A69F-DFD9-4A06-BA64-E5EB12732152}" destId="{226D9B64-00B2-40DF-AB53-8370E7928B59}" srcOrd="0" destOrd="0" presId="urn:microsoft.com/office/officeart/2005/8/layout/vList5"/>
    <dgm:cxn modelId="{FF3097EE-496F-4E4D-8AA4-24EA1AC5030F}" type="presParOf" srcId="{226D9B64-00B2-40DF-AB53-8370E7928B59}" destId="{9712B5E1-40D7-4D09-B188-D32846E24795}" srcOrd="0" destOrd="0" presId="urn:microsoft.com/office/officeart/2005/8/layout/vList5"/>
    <dgm:cxn modelId="{7E12BE17-4CE1-4E0A-B3DB-54FB0B3AB86A}" type="presParOf" srcId="{226D9B64-00B2-40DF-AB53-8370E7928B59}" destId="{B978F229-2ABE-4383-8D41-C783496E53B0}" srcOrd="1" destOrd="0" presId="urn:microsoft.com/office/officeart/2005/8/layout/vList5"/>
    <dgm:cxn modelId="{78DDE50B-9538-4583-9216-D526434FD7F7}" type="presParOf" srcId="{2354A69F-DFD9-4A06-BA64-E5EB12732152}" destId="{B3C81E28-3BEF-433F-A6A4-62C1789E18BC}" srcOrd="1" destOrd="0" presId="urn:microsoft.com/office/officeart/2005/8/layout/vList5"/>
    <dgm:cxn modelId="{C55F97B4-5941-443A-9421-63810092D34C}" type="presParOf" srcId="{2354A69F-DFD9-4A06-BA64-E5EB12732152}" destId="{D448982F-6C02-4DF8-892C-79D0803B9A05}" srcOrd="2" destOrd="0" presId="urn:microsoft.com/office/officeart/2005/8/layout/vList5"/>
    <dgm:cxn modelId="{897F89AC-6E25-4F4A-A018-2158E0FBA83E}" type="presParOf" srcId="{D448982F-6C02-4DF8-892C-79D0803B9A05}" destId="{304C0239-7D0E-4F89-BD27-9A72C9A46A68}" srcOrd="0" destOrd="0" presId="urn:microsoft.com/office/officeart/2005/8/layout/vList5"/>
    <dgm:cxn modelId="{0D8E520B-DA66-4AF8-92AF-BBE920026102}" type="presParOf" srcId="{D448982F-6C02-4DF8-892C-79D0803B9A05}" destId="{42CD560A-D28E-4393-A738-0631F606AEA8}" srcOrd="1" destOrd="0" presId="urn:microsoft.com/office/officeart/2005/8/layout/vList5"/>
    <dgm:cxn modelId="{42F2EAB6-2C62-4B91-A7C2-49B5975E36F8}" type="presParOf" srcId="{2354A69F-DFD9-4A06-BA64-E5EB12732152}" destId="{3ACD25FE-BE80-4BA9-A5E2-0B6F3644555E}" srcOrd="3" destOrd="0" presId="urn:microsoft.com/office/officeart/2005/8/layout/vList5"/>
    <dgm:cxn modelId="{6B57DE1A-831D-41DC-8D1A-B2D319A99D59}" type="presParOf" srcId="{2354A69F-DFD9-4A06-BA64-E5EB12732152}" destId="{C1057A2D-D40F-4828-8F8B-BAB2D59D18A5}" srcOrd="4" destOrd="0" presId="urn:microsoft.com/office/officeart/2005/8/layout/vList5"/>
    <dgm:cxn modelId="{BF50CEF6-F504-4DA7-975A-8DBA87D31FA6}" type="presParOf" srcId="{C1057A2D-D40F-4828-8F8B-BAB2D59D18A5}" destId="{0DCA5D5C-8081-41D1-BAF9-04F17F6398AC}" srcOrd="0" destOrd="0" presId="urn:microsoft.com/office/officeart/2005/8/layout/vList5"/>
    <dgm:cxn modelId="{16AB423E-BAFB-4E1C-B014-C76D977F7681}" type="presParOf" srcId="{C1057A2D-D40F-4828-8F8B-BAB2D59D18A5}" destId="{04B83E24-7925-4999-BDB6-769D4878E987}" srcOrd="1" destOrd="0" presId="urn:microsoft.com/office/officeart/2005/8/layout/vList5"/>
    <dgm:cxn modelId="{40B72BD2-3C44-45CF-BA4F-62D9F8A571DA}" type="presParOf" srcId="{2354A69F-DFD9-4A06-BA64-E5EB12732152}" destId="{1048AC21-1F6E-4C8B-85F9-66E77B07469B}" srcOrd="5" destOrd="0" presId="urn:microsoft.com/office/officeart/2005/8/layout/vList5"/>
    <dgm:cxn modelId="{B8E6EE6F-2243-4CE2-A38B-15BFF57D1222}" type="presParOf" srcId="{2354A69F-DFD9-4A06-BA64-E5EB12732152}" destId="{22DFD810-27A9-416B-A49A-F689E78E1C9B}" srcOrd="6" destOrd="0" presId="urn:microsoft.com/office/officeart/2005/8/layout/vList5"/>
    <dgm:cxn modelId="{2482F0F9-20C6-4BE3-BFBD-5B3A9E9B4318}" type="presParOf" srcId="{22DFD810-27A9-416B-A49A-F689E78E1C9B}" destId="{A60D79EC-B656-4DAF-A22D-4B031F6510CC}" srcOrd="0" destOrd="0" presId="urn:microsoft.com/office/officeart/2005/8/layout/vList5"/>
    <dgm:cxn modelId="{12FC83B3-D824-4199-B5D4-4D661D3007C7}" type="presParOf" srcId="{22DFD810-27A9-416B-A49A-F689E78E1C9B}" destId="{3FE6D587-6CEA-4CF3-82F4-DE6B044FC780}"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2589E-2CFE-40F2-85F5-C50B2C590589}">
      <dsp:nvSpPr>
        <dsp:cNvPr id="0" name=""/>
        <dsp:cNvSpPr/>
      </dsp:nvSpPr>
      <dsp:spPr>
        <a:xfrm>
          <a:off x="1014450" y="612310"/>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78F84F-F9BE-40B8-86A2-0267F139E604}">
      <dsp:nvSpPr>
        <dsp:cNvPr id="0" name=""/>
        <dsp:cNvSpPr/>
      </dsp:nvSpPr>
      <dsp:spPr>
        <a:xfrm>
          <a:off x="240806" y="2228822"/>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Shelters experience an inflow of animals</a:t>
          </a:r>
        </a:p>
      </dsp:txBody>
      <dsp:txXfrm>
        <a:off x="240806" y="2228822"/>
        <a:ext cx="2813250" cy="720000"/>
      </dsp:txXfrm>
    </dsp:sp>
    <dsp:sp modelId="{575BC647-86FD-47F0-821E-E6289BCF4FF9}">
      <dsp:nvSpPr>
        <dsp:cNvPr id="0" name=""/>
        <dsp:cNvSpPr/>
      </dsp:nvSpPr>
      <dsp:spPr>
        <a:xfrm>
          <a:off x="4320018" y="612310"/>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9AA2E-1B97-4B98-905C-72C0A4BC1CC6}">
      <dsp:nvSpPr>
        <dsp:cNvPr id="0" name=""/>
        <dsp:cNvSpPr/>
      </dsp:nvSpPr>
      <dsp:spPr>
        <a:xfrm>
          <a:off x="3546375" y="2228822"/>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Struggle for adoption </a:t>
          </a:r>
        </a:p>
      </dsp:txBody>
      <dsp:txXfrm>
        <a:off x="3546375" y="2228822"/>
        <a:ext cx="2813250" cy="720000"/>
      </dsp:txXfrm>
    </dsp:sp>
    <dsp:sp modelId="{905B34A5-9719-419A-98C8-A9691DD2C2FB}">
      <dsp:nvSpPr>
        <dsp:cNvPr id="0" name=""/>
        <dsp:cNvSpPr/>
      </dsp:nvSpPr>
      <dsp:spPr>
        <a:xfrm>
          <a:off x="7625587" y="612310"/>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F5150-C307-497A-90C2-F36CA2616FEC}">
      <dsp:nvSpPr>
        <dsp:cNvPr id="0" name=""/>
        <dsp:cNvSpPr/>
      </dsp:nvSpPr>
      <dsp:spPr>
        <a:xfrm>
          <a:off x="6851943" y="2228822"/>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What are the important factors that affect the time of adoption for animals?</a:t>
          </a:r>
        </a:p>
      </dsp:txBody>
      <dsp:txXfrm>
        <a:off x="6851943" y="2228822"/>
        <a:ext cx="2813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8B143-2286-452C-B590-BF423DDA9D52}">
      <dsp:nvSpPr>
        <dsp:cNvPr id="0" name=""/>
        <dsp:cNvSpPr/>
      </dsp:nvSpPr>
      <dsp:spPr>
        <a:xfrm>
          <a:off x="0" y="0"/>
          <a:ext cx="9905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E117A6-E090-4FB6-A2CE-55F62A988093}">
      <dsp:nvSpPr>
        <dsp:cNvPr id="0" name=""/>
        <dsp:cNvSpPr/>
      </dsp:nvSpPr>
      <dsp:spPr>
        <a:xfrm>
          <a:off x="0" y="0"/>
          <a:ext cx="1981199" cy="356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t>Austin Animal Center Shelter</a:t>
          </a:r>
        </a:p>
      </dsp:txBody>
      <dsp:txXfrm>
        <a:off x="0" y="0"/>
        <a:ext cx="1981199" cy="3567118"/>
      </dsp:txXfrm>
    </dsp:sp>
    <dsp:sp modelId="{A6D98A71-D8E6-48C5-80C7-1CF9A6CBE30D}">
      <dsp:nvSpPr>
        <dsp:cNvPr id="0" name=""/>
        <dsp:cNvSpPr/>
      </dsp:nvSpPr>
      <dsp:spPr>
        <a:xfrm>
          <a:off x="2129789" y="33615"/>
          <a:ext cx="7776209" cy="672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Age of the animal</a:t>
          </a:r>
        </a:p>
      </dsp:txBody>
      <dsp:txXfrm>
        <a:off x="2129789" y="33615"/>
        <a:ext cx="7776209" cy="672318"/>
      </dsp:txXfrm>
    </dsp:sp>
    <dsp:sp modelId="{831F85FF-9DF4-400B-8306-9CB81AD9E1B9}">
      <dsp:nvSpPr>
        <dsp:cNvPr id="0" name=""/>
        <dsp:cNvSpPr/>
      </dsp:nvSpPr>
      <dsp:spPr>
        <a:xfrm>
          <a:off x="1981199" y="705934"/>
          <a:ext cx="79247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B27373-9890-4F1F-B78B-FC6AB32F2BB2}">
      <dsp:nvSpPr>
        <dsp:cNvPr id="0" name=""/>
        <dsp:cNvSpPr/>
      </dsp:nvSpPr>
      <dsp:spPr>
        <a:xfrm>
          <a:off x="2129789" y="739549"/>
          <a:ext cx="7776209" cy="672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Type of animal (Cat/Dog)</a:t>
          </a:r>
        </a:p>
      </dsp:txBody>
      <dsp:txXfrm>
        <a:off x="2129789" y="739549"/>
        <a:ext cx="7776209" cy="672318"/>
      </dsp:txXfrm>
    </dsp:sp>
    <dsp:sp modelId="{E9A37DEF-8339-480A-B248-66036A95EBF5}">
      <dsp:nvSpPr>
        <dsp:cNvPr id="0" name=""/>
        <dsp:cNvSpPr/>
      </dsp:nvSpPr>
      <dsp:spPr>
        <a:xfrm>
          <a:off x="1981199" y="1411868"/>
          <a:ext cx="79247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0CD8D5-7596-4FC7-B1FC-56AE8E95E6AD}">
      <dsp:nvSpPr>
        <dsp:cNvPr id="0" name=""/>
        <dsp:cNvSpPr/>
      </dsp:nvSpPr>
      <dsp:spPr>
        <a:xfrm>
          <a:off x="2129789" y="1445483"/>
          <a:ext cx="7776209" cy="672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Breed</a:t>
          </a:r>
        </a:p>
      </dsp:txBody>
      <dsp:txXfrm>
        <a:off x="2129789" y="1445483"/>
        <a:ext cx="7776209" cy="672318"/>
      </dsp:txXfrm>
    </dsp:sp>
    <dsp:sp modelId="{F360D586-22EC-4CA2-881C-48D462EE1D75}">
      <dsp:nvSpPr>
        <dsp:cNvPr id="0" name=""/>
        <dsp:cNvSpPr/>
      </dsp:nvSpPr>
      <dsp:spPr>
        <a:xfrm>
          <a:off x="1981199" y="2117802"/>
          <a:ext cx="79247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FB9568-B244-472E-90D9-84163716A17C}">
      <dsp:nvSpPr>
        <dsp:cNvPr id="0" name=""/>
        <dsp:cNvSpPr/>
      </dsp:nvSpPr>
      <dsp:spPr>
        <a:xfrm>
          <a:off x="2129789" y="2151418"/>
          <a:ext cx="7776209" cy="672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Outcome of Adoption</a:t>
          </a:r>
        </a:p>
      </dsp:txBody>
      <dsp:txXfrm>
        <a:off x="2129789" y="2151418"/>
        <a:ext cx="7776209" cy="672318"/>
      </dsp:txXfrm>
    </dsp:sp>
    <dsp:sp modelId="{12FCA92D-40F4-4ECF-8CFE-30AD566DDDF8}">
      <dsp:nvSpPr>
        <dsp:cNvPr id="0" name=""/>
        <dsp:cNvSpPr/>
      </dsp:nvSpPr>
      <dsp:spPr>
        <a:xfrm>
          <a:off x="1981199" y="2823736"/>
          <a:ext cx="79247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F283D4-15E7-4FCE-8E59-22D01079D951}">
      <dsp:nvSpPr>
        <dsp:cNvPr id="0" name=""/>
        <dsp:cNvSpPr/>
      </dsp:nvSpPr>
      <dsp:spPr>
        <a:xfrm>
          <a:off x="2129789" y="2857352"/>
          <a:ext cx="7776209" cy="672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Known Gender (Spayed/Neutered</a:t>
          </a:r>
        </a:p>
      </dsp:txBody>
      <dsp:txXfrm>
        <a:off x="2129789" y="2857352"/>
        <a:ext cx="7776209" cy="672318"/>
      </dsp:txXfrm>
    </dsp:sp>
    <dsp:sp modelId="{0E648667-F35C-4309-BBCE-7F3D18133D27}">
      <dsp:nvSpPr>
        <dsp:cNvPr id="0" name=""/>
        <dsp:cNvSpPr/>
      </dsp:nvSpPr>
      <dsp:spPr>
        <a:xfrm>
          <a:off x="1981199" y="3529670"/>
          <a:ext cx="79247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AA0B2-55BA-4C40-BEF3-6472FD538057}">
      <dsp:nvSpPr>
        <dsp:cNvPr id="0" name=""/>
        <dsp:cNvSpPr/>
      </dsp:nvSpPr>
      <dsp:spPr>
        <a:xfrm>
          <a:off x="0" y="434"/>
          <a:ext cx="99060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2EDFDD-ED7F-4B9C-B532-A10CE6E69058}">
      <dsp:nvSpPr>
        <dsp:cNvPr id="0" name=""/>
        <dsp:cNvSpPr/>
      </dsp:nvSpPr>
      <dsp:spPr>
        <a:xfrm>
          <a:off x="0" y="434"/>
          <a:ext cx="9906000" cy="50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Remove unnecessary columns (i.e. individual id, animal name,, DOB,  etc.)</a:t>
          </a:r>
        </a:p>
      </dsp:txBody>
      <dsp:txXfrm>
        <a:off x="0" y="434"/>
        <a:ext cx="9906000" cy="508609"/>
      </dsp:txXfrm>
    </dsp:sp>
    <dsp:sp modelId="{2AB54942-A571-467A-B5DE-A1E59EF7E5E7}">
      <dsp:nvSpPr>
        <dsp:cNvPr id="0" name=""/>
        <dsp:cNvSpPr/>
      </dsp:nvSpPr>
      <dsp:spPr>
        <a:xfrm>
          <a:off x="0" y="509043"/>
          <a:ext cx="99060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498BC2-E38B-4CB4-9AC9-AB362CFCF1EC}">
      <dsp:nvSpPr>
        <dsp:cNvPr id="0" name=""/>
        <dsp:cNvSpPr/>
      </dsp:nvSpPr>
      <dsp:spPr>
        <a:xfrm>
          <a:off x="0" y="509043"/>
          <a:ext cx="9906000" cy="50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Adjust age units for better useability </a:t>
          </a:r>
        </a:p>
      </dsp:txBody>
      <dsp:txXfrm>
        <a:off x="0" y="509043"/>
        <a:ext cx="9906000" cy="508609"/>
      </dsp:txXfrm>
    </dsp:sp>
    <dsp:sp modelId="{3511794F-BFE4-46E4-BD50-F1B40217462C}">
      <dsp:nvSpPr>
        <dsp:cNvPr id="0" name=""/>
        <dsp:cNvSpPr/>
      </dsp:nvSpPr>
      <dsp:spPr>
        <a:xfrm>
          <a:off x="0" y="1017652"/>
          <a:ext cx="99060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028E42-DEDB-4575-BEF8-7D58927007A9}">
      <dsp:nvSpPr>
        <dsp:cNvPr id="0" name=""/>
        <dsp:cNvSpPr/>
      </dsp:nvSpPr>
      <dsp:spPr>
        <a:xfrm>
          <a:off x="0" y="1017652"/>
          <a:ext cx="9906000" cy="50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Remove missing values </a:t>
          </a:r>
        </a:p>
      </dsp:txBody>
      <dsp:txXfrm>
        <a:off x="0" y="1017652"/>
        <a:ext cx="9906000" cy="508609"/>
      </dsp:txXfrm>
    </dsp:sp>
    <dsp:sp modelId="{B6468FF2-4EB3-4380-987C-38594905BC53}">
      <dsp:nvSpPr>
        <dsp:cNvPr id="0" name=""/>
        <dsp:cNvSpPr/>
      </dsp:nvSpPr>
      <dsp:spPr>
        <a:xfrm>
          <a:off x="0" y="1526261"/>
          <a:ext cx="99060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35A057-D825-4E14-96F0-E3A78FDD9D59}">
      <dsp:nvSpPr>
        <dsp:cNvPr id="0" name=""/>
        <dsp:cNvSpPr/>
      </dsp:nvSpPr>
      <dsp:spPr>
        <a:xfrm>
          <a:off x="0" y="1526261"/>
          <a:ext cx="9906000" cy="50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latin typeface="Walbaum Display"/>
            </a:rPr>
            <a:t>EDA </a:t>
          </a:r>
          <a:r>
            <a:rPr lang="en-US" sz="2200" kern="1200"/>
            <a:t>and </a:t>
          </a:r>
          <a:r>
            <a:rPr lang="en-US" sz="2200" kern="1200">
              <a:latin typeface="Walbaum Display"/>
            </a:rPr>
            <a:t>Visualize</a:t>
          </a:r>
          <a:endParaRPr lang="en-US" sz="2200" kern="1200"/>
        </a:p>
      </dsp:txBody>
      <dsp:txXfrm>
        <a:off x="0" y="1526261"/>
        <a:ext cx="9906000" cy="508609"/>
      </dsp:txXfrm>
    </dsp:sp>
    <dsp:sp modelId="{85A2965E-D1F3-4F8A-B5C8-9E0BEEFE8485}">
      <dsp:nvSpPr>
        <dsp:cNvPr id="0" name=""/>
        <dsp:cNvSpPr/>
      </dsp:nvSpPr>
      <dsp:spPr>
        <a:xfrm>
          <a:off x="0" y="2034871"/>
          <a:ext cx="99060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B5A5C8-DF01-4954-862C-C1734A2DDCC8}">
      <dsp:nvSpPr>
        <dsp:cNvPr id="0" name=""/>
        <dsp:cNvSpPr/>
      </dsp:nvSpPr>
      <dsp:spPr>
        <a:xfrm>
          <a:off x="0" y="2034871"/>
          <a:ext cx="9906000" cy="50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a:t>Linear Regression Model</a:t>
          </a:r>
          <a:r>
            <a:rPr lang="en-US" sz="2200" kern="1200">
              <a:latin typeface="Walbaum Display"/>
            </a:rPr>
            <a:t>: Adoption vs. Age</a:t>
          </a:r>
          <a:endParaRPr lang="en-US" sz="2200" kern="1200"/>
        </a:p>
      </dsp:txBody>
      <dsp:txXfrm>
        <a:off x="0" y="2034871"/>
        <a:ext cx="9906000" cy="508609"/>
      </dsp:txXfrm>
    </dsp:sp>
    <dsp:sp modelId="{7E3C124B-41FA-4CF3-8467-C3080D163450}">
      <dsp:nvSpPr>
        <dsp:cNvPr id="0" name=""/>
        <dsp:cNvSpPr/>
      </dsp:nvSpPr>
      <dsp:spPr>
        <a:xfrm>
          <a:off x="0" y="2543480"/>
          <a:ext cx="99060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D40D7-6487-45D2-AF7D-E5D3F9E55667}">
      <dsp:nvSpPr>
        <dsp:cNvPr id="0" name=""/>
        <dsp:cNvSpPr/>
      </dsp:nvSpPr>
      <dsp:spPr>
        <a:xfrm>
          <a:off x="0" y="2543480"/>
          <a:ext cx="9906000" cy="50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Visualize Number of Adoptions made for the months of a year</a:t>
          </a:r>
        </a:p>
      </dsp:txBody>
      <dsp:txXfrm>
        <a:off x="0" y="2543480"/>
        <a:ext cx="9906000" cy="508609"/>
      </dsp:txXfrm>
    </dsp:sp>
    <dsp:sp modelId="{90DD9137-F99A-4EDC-BE84-77BE267C1510}">
      <dsp:nvSpPr>
        <dsp:cNvPr id="0" name=""/>
        <dsp:cNvSpPr/>
      </dsp:nvSpPr>
      <dsp:spPr>
        <a:xfrm>
          <a:off x="0" y="3052089"/>
          <a:ext cx="99060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41400-8756-4C9C-9503-1B4BB53BA4DB}">
      <dsp:nvSpPr>
        <dsp:cNvPr id="0" name=""/>
        <dsp:cNvSpPr/>
      </dsp:nvSpPr>
      <dsp:spPr>
        <a:xfrm>
          <a:off x="0" y="3052089"/>
          <a:ext cx="9906000" cy="50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Logistic Regression for top influencing factors</a:t>
          </a:r>
        </a:p>
      </dsp:txBody>
      <dsp:txXfrm>
        <a:off x="0" y="3052089"/>
        <a:ext cx="9906000" cy="508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FED08-B8ED-4C1C-B72E-839E0C132888}">
      <dsp:nvSpPr>
        <dsp:cNvPr id="0" name=""/>
        <dsp:cNvSpPr/>
      </dsp:nvSpPr>
      <dsp:spPr>
        <a:xfrm>
          <a:off x="480949" y="912152"/>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BE55C-180B-4A67-9914-D5BB1FD8379C}">
      <dsp:nvSpPr>
        <dsp:cNvPr id="0" name=""/>
        <dsp:cNvSpPr/>
      </dsp:nvSpPr>
      <dsp:spPr>
        <a:xfrm>
          <a:off x="3351" y="195429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Animals Age is an important factor</a:t>
          </a:r>
        </a:p>
      </dsp:txBody>
      <dsp:txXfrm>
        <a:off x="3351" y="1954292"/>
        <a:ext cx="1736718" cy="694687"/>
      </dsp:txXfrm>
    </dsp:sp>
    <dsp:sp modelId="{9D898C5B-8E1E-4E4F-BF7D-6FEF1185C09E}">
      <dsp:nvSpPr>
        <dsp:cNvPr id="0" name=""/>
        <dsp:cNvSpPr/>
      </dsp:nvSpPr>
      <dsp:spPr>
        <a:xfrm>
          <a:off x="2521593" y="912152"/>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9C815-157B-4B74-ADAA-596EAA5137EE}">
      <dsp:nvSpPr>
        <dsp:cNvPr id="0" name=""/>
        <dsp:cNvSpPr/>
      </dsp:nvSpPr>
      <dsp:spPr>
        <a:xfrm>
          <a:off x="2043996" y="195429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Unsurprising results</a:t>
          </a:r>
        </a:p>
      </dsp:txBody>
      <dsp:txXfrm>
        <a:off x="2043996" y="1954292"/>
        <a:ext cx="1736718" cy="694687"/>
      </dsp:txXfrm>
    </dsp:sp>
    <dsp:sp modelId="{0094FF30-ABA4-4F12-8B03-A8F7AE1D36F0}">
      <dsp:nvSpPr>
        <dsp:cNvPr id="0" name=""/>
        <dsp:cNvSpPr/>
      </dsp:nvSpPr>
      <dsp:spPr>
        <a:xfrm>
          <a:off x="4562238" y="912152"/>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53485D-E11B-446B-B3C7-A6CAAA950562}">
      <dsp:nvSpPr>
        <dsp:cNvPr id="0" name=""/>
        <dsp:cNvSpPr/>
      </dsp:nvSpPr>
      <dsp:spPr>
        <a:xfrm>
          <a:off x="4084640" y="195429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Limitations </a:t>
          </a:r>
          <a:r>
            <a:rPr lang="en-US" sz="1400" kern="1200">
              <a:latin typeface="Walbaum Display"/>
            </a:rPr>
            <a:t>and </a:t>
          </a:r>
          <a:r>
            <a:rPr lang="en-US" sz="1400" kern="1200"/>
            <a:t>Challenges:</a:t>
          </a:r>
        </a:p>
      </dsp:txBody>
      <dsp:txXfrm>
        <a:off x="4084640" y="1954292"/>
        <a:ext cx="1736718" cy="694687"/>
      </dsp:txXfrm>
    </dsp:sp>
    <dsp:sp modelId="{A0028BCB-4FBB-406F-AD8E-A0880FC0C524}">
      <dsp:nvSpPr>
        <dsp:cNvPr id="0" name=""/>
        <dsp:cNvSpPr/>
      </dsp:nvSpPr>
      <dsp:spPr>
        <a:xfrm>
          <a:off x="6602882" y="912152"/>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685E01-117D-497A-B034-6FEEB5DFBADF}">
      <dsp:nvSpPr>
        <dsp:cNvPr id="0" name=""/>
        <dsp:cNvSpPr/>
      </dsp:nvSpPr>
      <dsp:spPr>
        <a:xfrm>
          <a:off x="6125285" y="195429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Austin Animal Center is a no kill shelter</a:t>
          </a:r>
        </a:p>
      </dsp:txBody>
      <dsp:txXfrm>
        <a:off x="6125285" y="1954292"/>
        <a:ext cx="1736718" cy="694687"/>
      </dsp:txXfrm>
    </dsp:sp>
    <dsp:sp modelId="{C6CF9EFC-5377-4E18-B392-0D5258783A70}">
      <dsp:nvSpPr>
        <dsp:cNvPr id="0" name=""/>
        <dsp:cNvSpPr/>
      </dsp:nvSpPr>
      <dsp:spPr>
        <a:xfrm>
          <a:off x="8643527" y="912152"/>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FB41E-52FE-4A12-B6AA-332EC0AEC5A6}">
      <dsp:nvSpPr>
        <dsp:cNvPr id="0" name=""/>
        <dsp:cNvSpPr/>
      </dsp:nvSpPr>
      <dsp:spPr>
        <a:xfrm>
          <a:off x="8165929" y="195429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Unable to see shelters across the nation</a:t>
          </a:r>
        </a:p>
      </dsp:txBody>
      <dsp:txXfrm>
        <a:off x="8165929" y="1954292"/>
        <a:ext cx="1736718" cy="694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8F229-2ABE-4383-8D41-C783496E53B0}">
      <dsp:nvSpPr>
        <dsp:cNvPr id="0" name=""/>
        <dsp:cNvSpPr/>
      </dsp:nvSpPr>
      <dsp:spPr>
        <a:xfrm rot="5400000">
          <a:off x="6393181" y="-2739514"/>
          <a:ext cx="685796" cy="63398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100000"/>
            </a:lnSpc>
            <a:spcBef>
              <a:spcPct val="0"/>
            </a:spcBef>
            <a:spcAft>
              <a:spcPct val="15000"/>
            </a:spcAft>
            <a:buChar char="•"/>
          </a:pPr>
          <a:r>
            <a:rPr lang="en-US" sz="1600" kern="1200" dirty="0"/>
            <a:t>Compare shelters that does and does not have the no kill regulation</a:t>
          </a:r>
        </a:p>
      </dsp:txBody>
      <dsp:txXfrm rot="-5400000">
        <a:off x="3566159" y="120986"/>
        <a:ext cx="6306362" cy="618840"/>
      </dsp:txXfrm>
    </dsp:sp>
    <dsp:sp modelId="{9712B5E1-40D7-4D09-B188-D32846E24795}">
      <dsp:nvSpPr>
        <dsp:cNvPr id="0" name=""/>
        <dsp:cNvSpPr/>
      </dsp:nvSpPr>
      <dsp:spPr>
        <a:xfrm>
          <a:off x="0" y="1782"/>
          <a:ext cx="3566160" cy="857245"/>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Walbaum Display"/>
            </a:rPr>
            <a:t>Ethical Inclusion</a:t>
          </a:r>
          <a:endParaRPr lang="en-US" sz="3000" kern="1200" dirty="0"/>
        </a:p>
      </dsp:txBody>
      <dsp:txXfrm>
        <a:off x="41847" y="43629"/>
        <a:ext cx="3482466" cy="773551"/>
      </dsp:txXfrm>
    </dsp:sp>
    <dsp:sp modelId="{42CD560A-D28E-4393-A738-0631F606AEA8}">
      <dsp:nvSpPr>
        <dsp:cNvPr id="0" name=""/>
        <dsp:cNvSpPr/>
      </dsp:nvSpPr>
      <dsp:spPr>
        <a:xfrm rot="5400000">
          <a:off x="6393181" y="-1839407"/>
          <a:ext cx="685796" cy="63398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100000"/>
            </a:lnSpc>
            <a:spcBef>
              <a:spcPct val="0"/>
            </a:spcBef>
            <a:spcAft>
              <a:spcPct val="15000"/>
            </a:spcAft>
            <a:buChar char="•"/>
          </a:pPr>
          <a:r>
            <a:rPr lang="en-US" sz="1600" kern="1200" dirty="0">
              <a:latin typeface="Walbaum Display"/>
            </a:rPr>
            <a:t>All</a:t>
          </a:r>
          <a:r>
            <a:rPr lang="en-US" sz="1600" kern="1200" dirty="0"/>
            <a:t> shelters to analyze data when it comes to older cats and dogs</a:t>
          </a:r>
        </a:p>
      </dsp:txBody>
      <dsp:txXfrm rot="-5400000">
        <a:off x="3566159" y="1021093"/>
        <a:ext cx="6306362" cy="618840"/>
      </dsp:txXfrm>
    </dsp:sp>
    <dsp:sp modelId="{304C0239-7D0E-4F89-BD27-9A72C9A46A68}">
      <dsp:nvSpPr>
        <dsp:cNvPr id="0" name=""/>
        <dsp:cNvSpPr/>
      </dsp:nvSpPr>
      <dsp:spPr>
        <a:xfrm>
          <a:off x="0" y="901889"/>
          <a:ext cx="3566160" cy="857245"/>
        </a:xfrm>
        <a:prstGeom prst="roundRect">
          <a:avLst/>
        </a:prstGeom>
        <a:solidFill>
          <a:schemeClr val="accent1">
            <a:shade val="80000"/>
            <a:hueOff val="191715"/>
            <a:satOff val="-6056"/>
            <a:lumOff val="102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dirty="0">
              <a:latin typeface="Walbaum Display"/>
            </a:rPr>
            <a:t>Recommended</a:t>
          </a:r>
          <a:endParaRPr lang="en-US" sz="3000" kern="1200" dirty="0"/>
        </a:p>
      </dsp:txBody>
      <dsp:txXfrm>
        <a:off x="41847" y="943736"/>
        <a:ext cx="3482466" cy="773551"/>
      </dsp:txXfrm>
    </dsp:sp>
    <dsp:sp modelId="{04B83E24-7925-4999-BDB6-769D4878E987}">
      <dsp:nvSpPr>
        <dsp:cNvPr id="0" name=""/>
        <dsp:cNvSpPr/>
      </dsp:nvSpPr>
      <dsp:spPr>
        <a:xfrm rot="5400000">
          <a:off x="6393181" y="-939299"/>
          <a:ext cx="685796" cy="63398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100000"/>
            </a:lnSpc>
            <a:spcBef>
              <a:spcPct val="0"/>
            </a:spcBef>
            <a:spcAft>
              <a:spcPct val="15000"/>
            </a:spcAft>
            <a:buChar char="•"/>
          </a:pPr>
          <a:r>
            <a:rPr lang="en-US" sz="1600" kern="1200" dirty="0"/>
            <a:t>Make promotion plans for older animals</a:t>
          </a:r>
        </a:p>
      </dsp:txBody>
      <dsp:txXfrm rot="-5400000">
        <a:off x="3566159" y="1921201"/>
        <a:ext cx="6306362" cy="618840"/>
      </dsp:txXfrm>
    </dsp:sp>
    <dsp:sp modelId="{0DCA5D5C-8081-41D1-BAF9-04F17F6398AC}">
      <dsp:nvSpPr>
        <dsp:cNvPr id="0" name=""/>
        <dsp:cNvSpPr/>
      </dsp:nvSpPr>
      <dsp:spPr>
        <a:xfrm>
          <a:off x="0" y="1801997"/>
          <a:ext cx="3566160" cy="857245"/>
        </a:xfrm>
        <a:prstGeom prst="roundRect">
          <a:avLst/>
        </a:prstGeom>
        <a:solidFill>
          <a:schemeClr val="accent1">
            <a:shade val="80000"/>
            <a:hueOff val="383430"/>
            <a:satOff val="-12113"/>
            <a:lumOff val="204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dirty="0">
              <a:latin typeface="Walbaum Display"/>
            </a:rPr>
            <a:t>Promote</a:t>
          </a:r>
          <a:endParaRPr lang="en-US" sz="3000" kern="1200" dirty="0"/>
        </a:p>
      </dsp:txBody>
      <dsp:txXfrm>
        <a:off x="41847" y="1843844"/>
        <a:ext cx="3482466" cy="773551"/>
      </dsp:txXfrm>
    </dsp:sp>
    <dsp:sp modelId="{3FE6D587-6CEA-4CF3-82F4-DE6B044FC780}">
      <dsp:nvSpPr>
        <dsp:cNvPr id="0" name=""/>
        <dsp:cNvSpPr/>
      </dsp:nvSpPr>
      <dsp:spPr>
        <a:xfrm rot="5400000">
          <a:off x="6393181" y="-39192"/>
          <a:ext cx="685796" cy="63398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100000"/>
            </a:lnSpc>
            <a:spcBef>
              <a:spcPct val="0"/>
            </a:spcBef>
            <a:spcAft>
              <a:spcPct val="15000"/>
            </a:spcAft>
            <a:buChar char="•"/>
          </a:pPr>
          <a:r>
            <a:rPr lang="en-US" sz="1600" kern="1200" dirty="0"/>
            <a:t>Spay/Neuter Programs</a:t>
          </a:r>
        </a:p>
      </dsp:txBody>
      <dsp:txXfrm rot="-5400000">
        <a:off x="3566159" y="2821308"/>
        <a:ext cx="6306362" cy="618840"/>
      </dsp:txXfrm>
    </dsp:sp>
    <dsp:sp modelId="{A60D79EC-B656-4DAF-A22D-4B031F6510CC}">
      <dsp:nvSpPr>
        <dsp:cNvPr id="0" name=""/>
        <dsp:cNvSpPr/>
      </dsp:nvSpPr>
      <dsp:spPr>
        <a:xfrm>
          <a:off x="0" y="2702105"/>
          <a:ext cx="3566160" cy="857245"/>
        </a:xfrm>
        <a:prstGeom prst="roundRect">
          <a:avLst/>
        </a:prstGeom>
        <a:solidFill>
          <a:schemeClr val="accent1">
            <a:shade val="80000"/>
            <a:hueOff val="575145"/>
            <a:satOff val="-18169"/>
            <a:lumOff val="307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Walbaum Display"/>
            </a:rPr>
            <a:t>Additional Program</a:t>
          </a:r>
          <a:endParaRPr lang="en-US" sz="3000" kern="1200" dirty="0"/>
        </a:p>
      </dsp:txBody>
      <dsp:txXfrm>
        <a:off x="41847" y="2743952"/>
        <a:ext cx="3482466" cy="77355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6FCBA-2177-4D7A-B5FC-AA84F37DD437}" type="datetimeFigureOut">
              <a:t>12/22/2024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D6A85F-25B9-4FC3-B958-92975A5C7780}" type="slidenum">
              <a:t>‹#›</a:t>
            </a:fld>
            <a:endParaRPr lang="en-US"/>
          </a:p>
        </p:txBody>
      </p:sp>
    </p:spTree>
    <p:extLst>
      <p:ext uri="{BB962C8B-B14F-4D97-AF65-F5344CB8AC3E}">
        <p14:creationId xmlns:p14="http://schemas.microsoft.com/office/powerpoint/2010/main" val="3202122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Hello all, today we will be discussing animal shelter trends. More specifically the outcomes of animals at shelters. So adoption versus non-adoption.</a:t>
            </a:r>
          </a:p>
        </p:txBody>
      </p:sp>
      <p:sp>
        <p:nvSpPr>
          <p:cNvPr id="4" name="Slide Number Placeholder 3"/>
          <p:cNvSpPr>
            <a:spLocks noGrp="1"/>
          </p:cNvSpPr>
          <p:nvPr>
            <p:ph type="sldNum" sz="quarter" idx="5"/>
          </p:nvPr>
        </p:nvSpPr>
        <p:spPr/>
        <p:txBody>
          <a:bodyPr/>
          <a:lstStyle/>
          <a:p>
            <a:fld id="{0FD6A85F-25B9-4FC3-B958-92975A5C7780}" type="slidenum">
              <a:t>1</a:t>
            </a:fld>
            <a:endParaRPr lang="en-US"/>
          </a:p>
        </p:txBody>
      </p:sp>
    </p:spTree>
    <p:extLst>
      <p:ext uri="{BB962C8B-B14F-4D97-AF65-F5344CB8AC3E}">
        <p14:creationId xmlns:p14="http://schemas.microsoft.com/office/powerpoint/2010/main" val="270504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For shelters, they often experience an inflow of animals and while some get adopted quickly, others take a long time or maybe never get adopted. Today we are going to see if there is a way to help shelters recognize the factors that are affecting longer adoption periods .</a:t>
            </a:r>
          </a:p>
        </p:txBody>
      </p:sp>
      <p:sp>
        <p:nvSpPr>
          <p:cNvPr id="4" name="Slide Number Placeholder 3"/>
          <p:cNvSpPr>
            <a:spLocks noGrp="1"/>
          </p:cNvSpPr>
          <p:nvPr>
            <p:ph type="sldNum" sz="quarter" idx="5"/>
          </p:nvPr>
        </p:nvSpPr>
        <p:spPr/>
        <p:txBody>
          <a:bodyPr/>
          <a:lstStyle/>
          <a:p>
            <a:fld id="{0FD6A85F-25B9-4FC3-B958-92975A5C7780}" type="slidenum">
              <a:t>2</a:t>
            </a:fld>
            <a:endParaRPr lang="en-US"/>
          </a:p>
        </p:txBody>
      </p:sp>
    </p:spTree>
    <p:extLst>
      <p:ext uri="{BB962C8B-B14F-4D97-AF65-F5344CB8AC3E}">
        <p14:creationId xmlns:p14="http://schemas.microsoft.com/office/powerpoint/2010/main" val="2004711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order to understand this problem a little better, we are going to dive deeper into a dataset from the Austin Animal Centers Shelter. This shelter is the largest no kill animal shelter in the United States  and could raise areas of focus or questions for other shelters to investigate. The dataset includes the age of the animal, type of animal, breed, the outcome of adoption... meaning adopted, transferred to another shelter, returned to owner and more, as well as the known gender, those without spay or neuter have been considered unknown under the gender understanding in the dataset.</a:t>
            </a:r>
          </a:p>
        </p:txBody>
      </p:sp>
      <p:sp>
        <p:nvSpPr>
          <p:cNvPr id="4" name="Slide Number Placeholder 3"/>
          <p:cNvSpPr>
            <a:spLocks noGrp="1"/>
          </p:cNvSpPr>
          <p:nvPr>
            <p:ph type="sldNum" sz="quarter" idx="5"/>
          </p:nvPr>
        </p:nvSpPr>
        <p:spPr/>
        <p:txBody>
          <a:bodyPr/>
          <a:lstStyle/>
          <a:p>
            <a:fld id="{0FD6A85F-25B9-4FC3-B958-92975A5C7780}" type="slidenum">
              <a:t>3</a:t>
            </a:fld>
            <a:endParaRPr lang="en-US"/>
          </a:p>
        </p:txBody>
      </p:sp>
    </p:spTree>
    <p:extLst>
      <p:ext uri="{BB962C8B-B14F-4D97-AF65-F5344CB8AC3E}">
        <p14:creationId xmlns:p14="http://schemas.microsoft.com/office/powerpoint/2010/main" val="4001597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order to prepare this dataset for analysis, I removed unnecessary columns which were not used and just creates cluster, adjusted the age to all be in years for easier use and understanding, and removed values to ensure no bias by using averages. </a:t>
            </a:r>
          </a:p>
          <a:p>
            <a:r>
              <a:rPr lang="en-US" dirty="0">
                <a:ea typeface="Calibri"/>
                <a:cs typeface="Calibri"/>
              </a:rPr>
              <a:t>After the preparation I explored the data by visualizing the distribution of ages, outcome types, and most common breeds. The average age of the dataset was 2 years old, the most common outcome was adoption, then transfer, and the most common breeds in the shelter were domestic shorthair mixed cats, and </a:t>
            </a:r>
            <a:r>
              <a:rPr lang="en-US" err="1">
                <a:ea typeface="Calibri"/>
                <a:cs typeface="Calibri"/>
              </a:rPr>
              <a:t>pitbull</a:t>
            </a:r>
            <a:r>
              <a:rPr lang="en-US" dirty="0">
                <a:ea typeface="Calibri"/>
                <a:cs typeface="Calibri"/>
              </a:rPr>
              <a:t> mixed dogs. </a:t>
            </a:r>
          </a:p>
          <a:p>
            <a:r>
              <a:rPr lang="en-US" dirty="0">
                <a:ea typeface="Calibri"/>
                <a:cs typeface="Calibri"/>
              </a:rPr>
              <a:t>Following the EDA, I created a few models to better understand the relationships in the data. The first is a linear regression model of adoption vs. Age, a visual for adoptions throughout the year and common breeds, and a logistic regression for top influencing factors on adoption.</a:t>
            </a:r>
          </a:p>
        </p:txBody>
      </p:sp>
      <p:sp>
        <p:nvSpPr>
          <p:cNvPr id="4" name="Slide Number Placeholder 3"/>
          <p:cNvSpPr>
            <a:spLocks noGrp="1"/>
          </p:cNvSpPr>
          <p:nvPr>
            <p:ph type="sldNum" sz="quarter" idx="5"/>
          </p:nvPr>
        </p:nvSpPr>
        <p:spPr/>
        <p:txBody>
          <a:bodyPr/>
          <a:lstStyle/>
          <a:p>
            <a:fld id="{0FD6A85F-25B9-4FC3-B958-92975A5C7780}" type="slidenum">
              <a:rPr lang="en-US"/>
              <a:t>4</a:t>
            </a:fld>
            <a:endParaRPr lang="en-US"/>
          </a:p>
        </p:txBody>
      </p:sp>
    </p:spTree>
    <p:extLst>
      <p:ext uri="{BB962C8B-B14F-4D97-AF65-F5344CB8AC3E}">
        <p14:creationId xmlns:p14="http://schemas.microsoft.com/office/powerpoint/2010/main" val="414131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first model made was a linear regression model to see the relationship between age and likelihood of being adopted. Here we can see age plays a large factor on adoption where age increases, the likelihood of adoption does decrease. </a:t>
            </a:r>
          </a:p>
        </p:txBody>
      </p:sp>
      <p:sp>
        <p:nvSpPr>
          <p:cNvPr id="4" name="Slide Number Placeholder 3"/>
          <p:cNvSpPr>
            <a:spLocks noGrp="1"/>
          </p:cNvSpPr>
          <p:nvPr>
            <p:ph type="sldNum" sz="quarter" idx="5"/>
          </p:nvPr>
        </p:nvSpPr>
        <p:spPr/>
        <p:txBody>
          <a:bodyPr/>
          <a:lstStyle/>
          <a:p>
            <a:fld id="{0FD6A85F-25B9-4FC3-B958-92975A5C7780}" type="slidenum">
              <a:rPr lang="en-US"/>
              <a:t>5</a:t>
            </a:fld>
            <a:endParaRPr lang="en-US"/>
          </a:p>
        </p:txBody>
      </p:sp>
    </p:spTree>
    <p:extLst>
      <p:ext uri="{BB962C8B-B14F-4D97-AF65-F5344CB8AC3E}">
        <p14:creationId xmlns:p14="http://schemas.microsoft.com/office/powerpoint/2010/main" val="696505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Moving to this visual, we can see overwhelmingly that domestic shorthairs are the most adopted breed through every month of the year with more adoptions occurring in the second half of the year, possibly due to the holidays. </a:t>
            </a:r>
          </a:p>
        </p:txBody>
      </p:sp>
      <p:sp>
        <p:nvSpPr>
          <p:cNvPr id="4" name="Slide Number Placeholder 3"/>
          <p:cNvSpPr>
            <a:spLocks noGrp="1"/>
          </p:cNvSpPr>
          <p:nvPr>
            <p:ph type="sldNum" sz="quarter" idx="5"/>
          </p:nvPr>
        </p:nvSpPr>
        <p:spPr/>
        <p:txBody>
          <a:bodyPr/>
          <a:lstStyle/>
          <a:p>
            <a:fld id="{0FD6A85F-25B9-4FC3-B958-92975A5C7780}" type="slidenum">
              <a:rPr lang="en-US"/>
              <a:t>6</a:t>
            </a:fld>
            <a:endParaRPr lang="en-US"/>
          </a:p>
        </p:txBody>
      </p:sp>
    </p:spTree>
    <p:extLst>
      <p:ext uri="{BB962C8B-B14F-4D97-AF65-F5344CB8AC3E}">
        <p14:creationId xmlns:p14="http://schemas.microsoft.com/office/powerpoint/2010/main" val="347999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Finally with the larger model presented here it is a logistic regression model of the top features which affect adoption for an animal. For this model We can see that the animals that were spayed or neutered had a positive relationship with adoption. This may be due to a decrease in medical bills and unnecessary reproductive issues.</a:t>
            </a:r>
          </a:p>
        </p:txBody>
      </p:sp>
      <p:sp>
        <p:nvSpPr>
          <p:cNvPr id="4" name="Slide Number Placeholder 3"/>
          <p:cNvSpPr>
            <a:spLocks noGrp="1"/>
          </p:cNvSpPr>
          <p:nvPr>
            <p:ph type="sldNum" sz="quarter" idx="5"/>
          </p:nvPr>
        </p:nvSpPr>
        <p:spPr/>
        <p:txBody>
          <a:bodyPr/>
          <a:lstStyle/>
          <a:p>
            <a:fld id="{0FD6A85F-25B9-4FC3-B958-92975A5C7780}" type="slidenum">
              <a:rPr lang="en-US"/>
              <a:t>7</a:t>
            </a:fld>
            <a:endParaRPr lang="en-US"/>
          </a:p>
        </p:txBody>
      </p:sp>
    </p:spTree>
    <p:extLst>
      <p:ext uri="{BB962C8B-B14F-4D97-AF65-F5344CB8AC3E}">
        <p14:creationId xmlns:p14="http://schemas.microsoft.com/office/powerpoint/2010/main" val="515382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With all of the analysis being done we can conclude that age is an important factor of adoption along with whether or not the animal is spayed or neutered. This is not a surprise because it is a common thought, as seen in other research articles such as one from the National Library of Medicine it is common for these to be reasons animals do or do not get adopted. </a:t>
            </a:r>
          </a:p>
          <a:p>
            <a:endParaRPr lang="en-US" dirty="0">
              <a:ea typeface="Calibri"/>
              <a:cs typeface="Calibri"/>
            </a:endParaRPr>
          </a:p>
          <a:p>
            <a:r>
              <a:rPr lang="en-US" dirty="0">
                <a:ea typeface="Calibri"/>
                <a:cs typeface="Calibri"/>
              </a:rPr>
              <a:t>While these answers in analysis are useful, it is not ethical to consider it as an answer for all shelters. Austins Animal Center is a no kill shelter so the factors that play in at a shelter under different regulations may not apply. We cannot see the relationships with shelters across the country so more shelters need to be analyzed in the future.</a:t>
            </a: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FD6A85F-25B9-4FC3-B958-92975A5C7780}" type="slidenum">
              <a:rPr lang="en-US"/>
              <a:t>8</a:t>
            </a:fld>
            <a:endParaRPr lang="en-US"/>
          </a:p>
        </p:txBody>
      </p:sp>
    </p:spTree>
    <p:extLst>
      <p:ext uri="{BB962C8B-B14F-4D97-AF65-F5344CB8AC3E}">
        <p14:creationId xmlns:p14="http://schemas.microsoft.com/office/powerpoint/2010/main" val="116794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the future there should be more consideration of other shelters. This was to prompt areas of interest for other shelters to focus their data on. I would recommend for more shelters to analyze their data when it comes to older cats and dogs and their adoption status. In order to assist with those older animals, there can be medical promotions. </a:t>
            </a:r>
            <a:endParaRPr lang="en-US"/>
          </a:p>
          <a:p>
            <a:r>
              <a:rPr lang="en-US" dirty="0"/>
              <a:t>Shelters can partner with local veterinary hospitals to create a deal which decreases the cost of veterinary visits or medical casts of the animal. This will bring business into that specific veterinary hospital but also promote the adoption of these animals by decreasing the financial burden.</a:t>
            </a:r>
            <a:endParaRPr lang="en-US" dirty="0">
              <a:ea typeface="Calibri"/>
              <a:cs typeface="Calibri"/>
            </a:endParaRPr>
          </a:p>
          <a:p>
            <a:r>
              <a:rPr lang="en-US" dirty="0">
                <a:ea typeface="Calibri"/>
                <a:cs typeface="Calibri"/>
              </a:rPr>
              <a:t>In addition to this Spay/Neuter programs can help decrease the amount of kittens that come into the shelter which increases the adoption chances of the older animals by reducing options as well as decreasing medical costs to those adopting.</a:t>
            </a:r>
          </a:p>
          <a:p>
            <a:r>
              <a:rPr lang="en-US" dirty="0">
                <a:ea typeface="Calibri"/>
                <a:cs typeface="Calibri"/>
              </a:rPr>
              <a:t>While there is a lot of work to be done, I believe this can start to pave the way for future adoptions at shelters. </a:t>
            </a:r>
          </a:p>
        </p:txBody>
      </p:sp>
      <p:sp>
        <p:nvSpPr>
          <p:cNvPr id="4" name="Slide Number Placeholder 3"/>
          <p:cNvSpPr>
            <a:spLocks noGrp="1"/>
          </p:cNvSpPr>
          <p:nvPr>
            <p:ph type="sldNum" sz="quarter" idx="5"/>
          </p:nvPr>
        </p:nvSpPr>
        <p:spPr/>
        <p:txBody>
          <a:bodyPr/>
          <a:lstStyle/>
          <a:p>
            <a:fld id="{0FD6A85F-25B9-4FC3-B958-92975A5C7780}" type="slidenum">
              <a:rPr lang="en-US"/>
              <a:t>9</a:t>
            </a:fld>
            <a:endParaRPr lang="en-US"/>
          </a:p>
        </p:txBody>
      </p:sp>
    </p:spTree>
    <p:extLst>
      <p:ext uri="{BB962C8B-B14F-4D97-AF65-F5344CB8AC3E}">
        <p14:creationId xmlns:p14="http://schemas.microsoft.com/office/powerpoint/2010/main" val="3081124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60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8953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59081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2178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8024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6486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00468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1279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71638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11252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12/22/2024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24602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12/22/2024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831090749"/>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88" r:id="rId6"/>
    <p:sldLayoutId id="2147483684" r:id="rId7"/>
    <p:sldLayoutId id="2147483685" r:id="rId8"/>
    <p:sldLayoutId id="2147483686" r:id="rId9"/>
    <p:sldLayoutId id="2147483687" r:id="rId10"/>
    <p:sldLayoutId id="2147483689"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catalog.data.gov/dataset/austin-animal-center-outcomes" TargetMode="External"/><Relationship Id="rId5" Type="http://schemas.openxmlformats.org/officeDocument/2006/relationships/hyperlink" Target="https://pmc.ncbi.nlm.nih.gov/articles/PMC5867524/" TargetMode="External"/><Relationship Id="rId4" Type="http://schemas.openxmlformats.org/officeDocument/2006/relationships/hyperlink" Target="https://www.kaggle.com/datasets/aaronschlegel/austin-animal-center-shelter-outcomes-and/data"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8.xml"/><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png"/><Relationship Id="rId4" Type="http://schemas.openxmlformats.org/officeDocument/2006/relationships/notesSlide" Target="../notesSlides/notesSlide9.xml"/><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6378" y="1716558"/>
            <a:ext cx="8986580" cy="2832404"/>
          </a:xfrm>
        </p:spPr>
        <p:txBody>
          <a:bodyPr anchor="t">
            <a:normAutofit/>
          </a:bodyPr>
          <a:lstStyle/>
          <a:p>
            <a:pPr algn="ctr"/>
            <a:r>
              <a:rPr lang="en-US" sz="6600" dirty="0"/>
              <a:t>Animal Shelter Trends</a:t>
            </a:r>
            <a:endParaRPr lang="en-US"/>
          </a:p>
        </p:txBody>
      </p:sp>
      <p:sp>
        <p:nvSpPr>
          <p:cNvPr id="3" name="Subtitle 2"/>
          <p:cNvSpPr>
            <a:spLocks noGrp="1"/>
          </p:cNvSpPr>
          <p:nvPr>
            <p:ph type="subTitle" idx="1"/>
          </p:nvPr>
        </p:nvSpPr>
        <p:spPr/>
        <p:txBody>
          <a:bodyPr anchor="t">
            <a:normAutofit/>
          </a:bodyPr>
          <a:lstStyle/>
          <a:p>
            <a:pPr algn="ctr"/>
            <a:r>
              <a:rPr lang="en-US" dirty="0"/>
              <a:t>Taylor Woodington</a:t>
            </a:r>
            <a:endParaRPr lang="en-US"/>
          </a:p>
        </p:txBody>
      </p:sp>
      <p:pic>
        <p:nvPicPr>
          <p:cNvPr id="6" name="Audio 5">
            <a:hlinkClick r:id="" action="ppaction://media"/>
            <a:extLst>
              <a:ext uri="{FF2B5EF4-FFF2-40B4-BE49-F238E27FC236}">
                <a16:creationId xmlns:a16="http://schemas.microsoft.com/office/drawing/2014/main" id="{79889430-7419-E179-5A9D-B213C1DBFB5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11005"/>
    </mc:Choice>
    <mc:Fallback>
      <p:transition spd="slow" advTm="11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403C-587A-48B8-79E0-58E0787C6576}"/>
              </a:ext>
            </a:extLst>
          </p:cNvPr>
          <p:cNvSpPr>
            <a:spLocks noGrp="1"/>
          </p:cNvSpPr>
          <p:nvPr>
            <p:ph type="title"/>
          </p:nvPr>
        </p:nvSpPr>
        <p:spPr/>
        <p:txBody>
          <a:bodyPr/>
          <a:lstStyle/>
          <a:p>
            <a:pPr algn="ctr"/>
            <a:r>
              <a:rPr lang="en-US" dirty="0"/>
              <a:t>References</a:t>
            </a:r>
            <a:endParaRPr lang="en-US"/>
          </a:p>
        </p:txBody>
      </p:sp>
      <p:sp>
        <p:nvSpPr>
          <p:cNvPr id="3" name="Content Placeholder 2">
            <a:extLst>
              <a:ext uri="{FF2B5EF4-FFF2-40B4-BE49-F238E27FC236}">
                <a16:creationId xmlns:a16="http://schemas.microsoft.com/office/drawing/2014/main" id="{F3AA6F38-2F95-3399-A165-4066E93CC7B7}"/>
              </a:ext>
            </a:extLst>
          </p:cNvPr>
          <p:cNvSpPr>
            <a:spLocks noGrp="1"/>
          </p:cNvSpPr>
          <p:nvPr>
            <p:ph idx="1"/>
          </p:nvPr>
        </p:nvSpPr>
        <p:spPr/>
        <p:txBody>
          <a:bodyPr vert="horz" lIns="91440" tIns="45720" rIns="91440" bIns="45720" rtlCol="0" anchor="t">
            <a:normAutofit/>
          </a:bodyPr>
          <a:lstStyle/>
          <a:p>
            <a:pPr>
              <a:buNone/>
            </a:pPr>
            <a:r>
              <a:rPr lang="en-US" sz="1600" err="1">
                <a:latin typeface="Cambria"/>
                <a:ea typeface="Cambria"/>
              </a:rPr>
              <a:t>AaronSchlegel</a:t>
            </a:r>
            <a:r>
              <a:rPr lang="en-US" sz="1600" dirty="0">
                <a:latin typeface="Cambria"/>
                <a:ea typeface="Cambria"/>
              </a:rPr>
              <a:t>. (2018, February 16). </a:t>
            </a:r>
            <a:r>
              <a:rPr lang="en-US" sz="1600" i="1" dirty="0">
                <a:latin typeface="Cambria"/>
                <a:ea typeface="Cambria"/>
              </a:rPr>
              <a:t>Austin Animal Center Shelter Outcomes</a:t>
            </a:r>
            <a:r>
              <a:rPr lang="en-US" sz="1600" dirty="0">
                <a:latin typeface="Cambria"/>
                <a:ea typeface="Cambria"/>
              </a:rPr>
              <a:t>. Kaggle. </a:t>
            </a:r>
            <a:r>
              <a:rPr lang="en-US" sz="1600" u="sng" dirty="0">
                <a:latin typeface="Cambria"/>
                <a:ea typeface="Cambria"/>
                <a:hlinkClick r:id="rId4">
                  <a:extLst>
                    <a:ext uri="{A12FA001-AC4F-418D-AE19-62706E023703}">
                      <ahyp:hlinkClr xmlns:ahyp="http://schemas.microsoft.com/office/drawing/2018/hyperlinkcolor" val="tx"/>
                    </a:ext>
                  </a:extLst>
                </a:hlinkClick>
              </a:rPr>
              <a:t>https://www.kaggle.com/datasets/aaronschlegel/austin-animal-center-shelter-outcomes-and/data</a:t>
            </a:r>
            <a:endParaRPr lang="en-US" sz="1600">
              <a:latin typeface="Cambria"/>
              <a:ea typeface="Cambria"/>
              <a:hlinkClick r:id="" action="ppaction://noaction">
                <a:extLst>
                  <a:ext uri="{A12FA001-AC4F-418D-AE19-62706E023703}">
                    <ahyp:hlinkClr xmlns:ahyp="http://schemas.microsoft.com/office/drawing/2018/hyperlinkcolor" val="tx"/>
                  </a:ext>
                </a:extLst>
              </a:hlinkClick>
            </a:endParaRPr>
          </a:p>
          <a:p>
            <a:pPr>
              <a:buNone/>
            </a:pPr>
            <a:endParaRPr lang="en-US" sz="1600" dirty="0">
              <a:latin typeface="Cambria"/>
              <a:ea typeface="Cambria"/>
            </a:endParaRPr>
          </a:p>
          <a:p>
            <a:pPr>
              <a:buNone/>
            </a:pPr>
            <a:r>
              <a:rPr lang="en-US" sz="1600" dirty="0">
                <a:latin typeface="Cambria"/>
                <a:ea typeface="Cambria"/>
              </a:rPr>
              <a:t>Hawes, S., Kerrigan, J., &amp; Morris, K. (2018, March 7). </a:t>
            </a:r>
            <a:r>
              <a:rPr lang="en-US" sz="1600" i="1" dirty="0">
                <a:latin typeface="Cambria"/>
                <a:ea typeface="Cambria"/>
              </a:rPr>
              <a:t>Factors informing outcomes for older cats and dogs in animal shelters</a:t>
            </a:r>
            <a:r>
              <a:rPr lang="en-US" sz="1600" dirty="0">
                <a:latin typeface="Cambria"/>
                <a:ea typeface="Cambria"/>
              </a:rPr>
              <a:t>. Animals : an open access journal from MDPI. </a:t>
            </a:r>
            <a:r>
              <a:rPr lang="en-US" sz="1600" u="sng" dirty="0">
                <a:latin typeface="Cambria"/>
                <a:ea typeface="Cambria"/>
                <a:hlinkClick r:id="rId5">
                  <a:extLst>
                    <a:ext uri="{A12FA001-AC4F-418D-AE19-62706E023703}">
                      <ahyp:hlinkClr xmlns:ahyp="http://schemas.microsoft.com/office/drawing/2018/hyperlinkcolor" val="tx"/>
                    </a:ext>
                  </a:extLst>
                </a:hlinkClick>
              </a:rPr>
              <a:t>https://pmc.ncbi.nlm.nih.gov/articles/PMC5867524/</a:t>
            </a:r>
            <a:endParaRPr lang="en-US" sz="1600">
              <a:latin typeface="Cambria"/>
              <a:ea typeface="Cambria"/>
              <a:hlinkClick r:id="" action="ppaction://noaction">
                <a:extLst>
                  <a:ext uri="{A12FA001-AC4F-418D-AE19-62706E023703}">
                    <ahyp:hlinkClr xmlns:ahyp="http://schemas.microsoft.com/office/drawing/2018/hyperlinkcolor" val="tx"/>
                  </a:ext>
                </a:extLst>
              </a:hlinkClick>
            </a:endParaRPr>
          </a:p>
          <a:p>
            <a:pPr>
              <a:buNone/>
            </a:pPr>
            <a:endParaRPr lang="en-US" sz="1600" dirty="0">
              <a:latin typeface="Cambria"/>
              <a:ea typeface="Cambria"/>
            </a:endParaRPr>
          </a:p>
          <a:p>
            <a:pPr>
              <a:buNone/>
            </a:pPr>
            <a:r>
              <a:rPr lang="en-US" sz="1600" dirty="0">
                <a:latin typeface="Cambria"/>
                <a:ea typeface="Cambria"/>
              </a:rPr>
              <a:t>Publisher data.austintexas.gov. (2024, November 25). </a:t>
            </a:r>
            <a:r>
              <a:rPr lang="en-US" sz="1600" i="1" dirty="0">
                <a:latin typeface="Cambria"/>
                <a:ea typeface="Cambria"/>
              </a:rPr>
              <a:t>City of </a:t>
            </a:r>
            <a:r>
              <a:rPr lang="en-US" sz="1600" i="1" dirty="0" err="1">
                <a:latin typeface="Cambria"/>
                <a:ea typeface="Cambria"/>
              </a:rPr>
              <a:t>austin</a:t>
            </a:r>
            <a:r>
              <a:rPr lang="en-US" sz="1600" i="1" dirty="0">
                <a:latin typeface="Cambria"/>
                <a:ea typeface="Cambria"/>
              </a:rPr>
              <a:t> - </a:t>
            </a:r>
            <a:r>
              <a:rPr lang="en-US" sz="1600" i="1" dirty="0" err="1">
                <a:latin typeface="Cambria"/>
                <a:ea typeface="Cambria"/>
              </a:rPr>
              <a:t>austin</a:t>
            </a:r>
            <a:r>
              <a:rPr lang="en-US" sz="1600" i="1" dirty="0">
                <a:latin typeface="Cambria"/>
                <a:ea typeface="Cambria"/>
              </a:rPr>
              <a:t> animal center outcomes</a:t>
            </a:r>
            <a:r>
              <a:rPr lang="en-US" sz="1600" dirty="0">
                <a:latin typeface="Cambria"/>
                <a:ea typeface="Cambria"/>
              </a:rPr>
              <a:t>. Catalog. </a:t>
            </a:r>
            <a:r>
              <a:rPr lang="en-US" sz="1600" u="sng" dirty="0">
                <a:latin typeface="Cambria"/>
                <a:ea typeface="Cambria"/>
                <a:hlinkClick r:id="rId6">
                  <a:extLst>
                    <a:ext uri="{A12FA001-AC4F-418D-AE19-62706E023703}">
                      <ahyp:hlinkClr xmlns:ahyp="http://schemas.microsoft.com/office/drawing/2018/hyperlinkcolor" val="tx"/>
                    </a:ext>
                  </a:extLst>
                </a:hlinkClick>
              </a:rPr>
              <a:t>https://catalog.data.gov/dataset/austin-animal-center-outcomes</a:t>
            </a:r>
            <a:endParaRPr lang="en-US" sz="1600">
              <a:latin typeface="Cambria"/>
              <a:ea typeface="Cambria"/>
              <a:hlinkClick r:id="" action="ppaction://noaction">
                <a:extLst>
                  <a:ext uri="{A12FA001-AC4F-418D-AE19-62706E023703}">
                    <ahyp:hlinkClr xmlns:ahyp="http://schemas.microsoft.com/office/drawing/2018/hyperlinkcolor" val="tx"/>
                  </a:ext>
                </a:extLst>
              </a:hlinkClick>
            </a:endParaRPr>
          </a:p>
          <a:p>
            <a:pPr>
              <a:buNone/>
            </a:pPr>
            <a:endParaRPr lang="en-US" sz="1200" dirty="0">
              <a:latin typeface="Cambria"/>
              <a:ea typeface="Cambria"/>
            </a:endParaRPr>
          </a:p>
          <a:p>
            <a:pPr>
              <a:buNone/>
            </a:pPr>
            <a:endParaRPr lang="en-US" sz="1200" u="sng" dirty="0">
              <a:latin typeface="Cambria"/>
              <a:ea typeface="Cambria"/>
            </a:endParaRPr>
          </a:p>
        </p:txBody>
      </p:sp>
      <p:pic>
        <p:nvPicPr>
          <p:cNvPr id="5" name="Audio 4">
            <a:hlinkClick r:id="" action="ppaction://media"/>
            <a:extLst>
              <a:ext uri="{FF2B5EF4-FFF2-40B4-BE49-F238E27FC236}">
                <a16:creationId xmlns:a16="http://schemas.microsoft.com/office/drawing/2014/main" id="{77CB91FF-CDF7-4C79-55A6-2F7843DDE6F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2035198"/>
      </p:ext>
    </p:extLst>
  </p:cSld>
  <p:clrMapOvr>
    <a:masterClrMapping/>
  </p:clrMapOvr>
  <mc:AlternateContent xmlns:mc="http://schemas.openxmlformats.org/markup-compatibility/2006">
    <mc:Choice xmlns:p14="http://schemas.microsoft.com/office/powerpoint/2010/main" Requires="p14">
      <p:transition spd="slow" p14:dur="2000" advTm="15210"/>
    </mc:Choice>
    <mc:Fallback>
      <p:transition spd="slow" advTm="15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2FEB2-7C8F-31B6-991D-7C82C40F7E3F}"/>
              </a:ext>
            </a:extLst>
          </p:cNvPr>
          <p:cNvSpPr>
            <a:spLocks noGrp="1"/>
          </p:cNvSpPr>
          <p:nvPr>
            <p:ph type="title"/>
          </p:nvPr>
        </p:nvSpPr>
        <p:spPr>
          <a:xfrm>
            <a:off x="1756756" y="906189"/>
            <a:ext cx="8689571" cy="1001886"/>
          </a:xfrm>
        </p:spPr>
        <p:txBody>
          <a:bodyPr anchor="b">
            <a:normAutofit/>
          </a:bodyPr>
          <a:lstStyle/>
          <a:p>
            <a:pPr algn="ctr"/>
            <a:r>
              <a:rPr lang="en-US" dirty="0"/>
              <a:t>The Problem </a:t>
            </a:r>
            <a:endParaRPr lang="en-US"/>
          </a:p>
        </p:txBody>
      </p:sp>
      <p:cxnSp>
        <p:nvCxnSpPr>
          <p:cNvPr id="41" name="Straight Connector 4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94A4523-9B21-4C07-1297-394E1DB6B9C9}"/>
              </a:ext>
            </a:extLst>
          </p:cNvPr>
          <p:cNvGraphicFramePr>
            <a:graphicFrameLocks noGrp="1"/>
          </p:cNvGraphicFramePr>
          <p:nvPr>
            <p:ph idx="1"/>
            <p:extLst>
              <p:ext uri="{D42A27DB-BD31-4B8C-83A1-F6EECF244321}">
                <p14:modId xmlns:p14="http://schemas.microsoft.com/office/powerpoint/2010/main" val="2930350718"/>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35039054-E248-F7C1-DE51-7CDD6FC696F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7445888"/>
      </p:ext>
    </p:extLst>
  </p:cSld>
  <p:clrMapOvr>
    <a:masterClrMapping/>
  </p:clrMapOvr>
  <mc:AlternateContent xmlns:mc="http://schemas.openxmlformats.org/markup-compatibility/2006">
    <mc:Choice xmlns:p14="http://schemas.microsoft.com/office/powerpoint/2010/main" Requires="p14">
      <p:transition spd="slow" p14:dur="2000" advTm="16297"/>
    </mc:Choice>
    <mc:Fallback>
      <p:transition spd="slow" advTm="16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7735-4818-0408-6849-5D8C16EB536C}"/>
              </a:ext>
            </a:extLst>
          </p:cNvPr>
          <p:cNvSpPr>
            <a:spLocks noGrp="1"/>
          </p:cNvSpPr>
          <p:nvPr>
            <p:ph type="title"/>
          </p:nvPr>
        </p:nvSpPr>
        <p:spPr/>
        <p:txBody>
          <a:bodyPr/>
          <a:lstStyle/>
          <a:p>
            <a:r>
              <a:rPr lang="en-US" dirty="0"/>
              <a:t>Background</a:t>
            </a:r>
          </a:p>
        </p:txBody>
      </p:sp>
      <p:graphicFrame>
        <p:nvGraphicFramePr>
          <p:cNvPr id="33" name="Content Placeholder 2">
            <a:extLst>
              <a:ext uri="{FF2B5EF4-FFF2-40B4-BE49-F238E27FC236}">
                <a16:creationId xmlns:a16="http://schemas.microsoft.com/office/drawing/2014/main" id="{02F82E5F-CC1D-96F3-F414-9700BA5EB54F}"/>
              </a:ext>
            </a:extLst>
          </p:cNvPr>
          <p:cNvGraphicFramePr>
            <a:graphicFrameLocks noGrp="1"/>
          </p:cNvGraphicFramePr>
          <p:nvPr>
            <p:ph idx="1"/>
          </p:nvPr>
        </p:nvGraphicFramePr>
        <p:xfrm>
          <a:off x="1143000" y="2332026"/>
          <a:ext cx="9905999" cy="35671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F3180082-2625-2B8D-045C-571EB731BB9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15722650"/>
      </p:ext>
    </p:extLst>
  </p:cSld>
  <p:clrMapOvr>
    <a:masterClrMapping/>
  </p:clrMapOvr>
  <mc:AlternateContent xmlns:mc="http://schemas.openxmlformats.org/markup-compatibility/2006">
    <mc:Choice xmlns:p14="http://schemas.microsoft.com/office/powerpoint/2010/main" Requires="p14">
      <p:transition spd="slow" p14:dur="2000" advTm="44130"/>
    </mc:Choice>
    <mc:Fallback>
      <p:transition spd="slow" advTm="44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90D19-D7F3-51FB-E479-C30CF3E71C75}"/>
              </a:ext>
            </a:extLst>
          </p:cNvPr>
          <p:cNvSpPr>
            <a:spLocks noGrp="1"/>
          </p:cNvSpPr>
          <p:nvPr>
            <p:ph type="title"/>
          </p:nvPr>
        </p:nvSpPr>
        <p:spPr>
          <a:xfrm>
            <a:off x="1756756" y="906189"/>
            <a:ext cx="8689571" cy="1001886"/>
          </a:xfrm>
        </p:spPr>
        <p:txBody>
          <a:bodyPr anchor="b">
            <a:normAutofit/>
          </a:bodyPr>
          <a:lstStyle/>
          <a:p>
            <a:pPr algn="ctr"/>
            <a:r>
              <a:rPr lang="en-US" dirty="0"/>
              <a:t>Preparation and Methods</a:t>
            </a:r>
            <a:endParaRPr lang="en-US"/>
          </a:p>
        </p:txBody>
      </p:sp>
      <p:cxnSp>
        <p:nvCxnSpPr>
          <p:cNvPr id="27" name="Straight Connector 26">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B0320E6-0116-A575-040B-AC8DDEA94421}"/>
              </a:ext>
            </a:extLst>
          </p:cNvPr>
          <p:cNvGraphicFramePr>
            <a:graphicFrameLocks noGrp="1"/>
          </p:cNvGraphicFramePr>
          <p:nvPr>
            <p:ph idx="1"/>
            <p:extLst>
              <p:ext uri="{D42A27DB-BD31-4B8C-83A1-F6EECF244321}">
                <p14:modId xmlns:p14="http://schemas.microsoft.com/office/powerpoint/2010/main" val="1985125410"/>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9BDE2884-9674-E8E1-84D3-8956156CDD9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6494486"/>
      </p:ext>
    </p:extLst>
  </p:cSld>
  <p:clrMapOvr>
    <a:masterClrMapping/>
  </p:clrMapOvr>
  <mc:AlternateContent xmlns:mc="http://schemas.openxmlformats.org/markup-compatibility/2006">
    <mc:Choice xmlns:p14="http://schemas.microsoft.com/office/powerpoint/2010/main" Requires="p14">
      <p:transition spd="slow" p14:dur="2000" advTm="117881"/>
    </mc:Choice>
    <mc:Fallback>
      <p:transition spd="slow" advTm="117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63C2-AED0-0A1C-F17B-38B037868768}"/>
              </a:ext>
            </a:extLst>
          </p:cNvPr>
          <p:cNvSpPr>
            <a:spLocks noGrp="1"/>
          </p:cNvSpPr>
          <p:nvPr>
            <p:ph type="title"/>
          </p:nvPr>
        </p:nvSpPr>
        <p:spPr>
          <a:xfrm>
            <a:off x="8544601" y="2393512"/>
            <a:ext cx="3371604" cy="1360898"/>
          </a:xfrm>
        </p:spPr>
        <p:txBody>
          <a:bodyPr>
            <a:noAutofit/>
          </a:bodyPr>
          <a:lstStyle/>
          <a:p>
            <a:pPr algn="ctr"/>
            <a:r>
              <a:rPr lang="en-US" sz="2800" dirty="0"/>
              <a:t>As Age Increases, Adoption Likelihood Decreases</a:t>
            </a:r>
            <a:endParaRPr lang="en-US" sz="2800"/>
          </a:p>
        </p:txBody>
      </p:sp>
      <p:pic>
        <p:nvPicPr>
          <p:cNvPr id="4" name="Content Placeholder 3" descr="A graph of age versus adoption&#10;&#10;Description automatically generated">
            <a:extLst>
              <a:ext uri="{FF2B5EF4-FFF2-40B4-BE49-F238E27FC236}">
                <a16:creationId xmlns:a16="http://schemas.microsoft.com/office/drawing/2014/main" id="{1EE7B387-F736-F8AA-413B-5F51011928FC}"/>
              </a:ext>
            </a:extLst>
          </p:cNvPr>
          <p:cNvPicPr>
            <a:picLocks noGrp="1" noChangeAspect="1"/>
          </p:cNvPicPr>
          <p:nvPr>
            <p:ph idx="1"/>
          </p:nvPr>
        </p:nvPicPr>
        <p:blipFill>
          <a:blip r:embed="rId5"/>
          <a:stretch>
            <a:fillRect/>
          </a:stretch>
        </p:blipFill>
        <p:spPr>
          <a:xfrm>
            <a:off x="215111" y="462970"/>
            <a:ext cx="8181813" cy="5220514"/>
          </a:xfrm>
        </p:spPr>
      </p:pic>
      <p:pic>
        <p:nvPicPr>
          <p:cNvPr id="5" name="Audio 4">
            <a:hlinkClick r:id="" action="ppaction://media"/>
            <a:extLst>
              <a:ext uri="{FF2B5EF4-FFF2-40B4-BE49-F238E27FC236}">
                <a16:creationId xmlns:a16="http://schemas.microsoft.com/office/drawing/2014/main" id="{EEAD779F-27C3-1A64-3071-BEB6D0EFAE3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2011254"/>
      </p:ext>
    </p:extLst>
  </p:cSld>
  <p:clrMapOvr>
    <a:masterClrMapping/>
  </p:clrMapOvr>
  <mc:AlternateContent xmlns:mc="http://schemas.openxmlformats.org/markup-compatibility/2006">
    <mc:Choice xmlns:p14="http://schemas.microsoft.com/office/powerpoint/2010/main" Requires="p14">
      <p:transition spd="slow" p14:dur="2000" advTm="19202"/>
    </mc:Choice>
    <mc:Fallback>
      <p:transition spd="slow" advTm="19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20E7A4-EC2C-47C8-BE55-65771E3F2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CF23DDA-0D09-4FE5-AE88-EBBE5E024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B9524212-8F21-F83B-5921-02614FDC8586}"/>
              </a:ext>
            </a:extLst>
          </p:cNvPr>
          <p:cNvSpPr>
            <a:spLocks noGrp="1"/>
          </p:cNvSpPr>
          <p:nvPr>
            <p:ph type="title"/>
          </p:nvPr>
        </p:nvSpPr>
        <p:spPr>
          <a:xfrm>
            <a:off x="1143001" y="1181100"/>
            <a:ext cx="3894412" cy="1916773"/>
          </a:xfrm>
        </p:spPr>
        <p:txBody>
          <a:bodyPr anchor="t">
            <a:normAutofit/>
          </a:bodyPr>
          <a:lstStyle/>
          <a:p>
            <a:endParaRPr lang="en-US"/>
          </a:p>
        </p:txBody>
      </p:sp>
      <p:pic>
        <p:nvPicPr>
          <p:cNvPr id="4" name="Content Placeholder 3" descr="A graph of different colored bars&#10;&#10;Description automatically generated">
            <a:extLst>
              <a:ext uri="{FF2B5EF4-FFF2-40B4-BE49-F238E27FC236}">
                <a16:creationId xmlns:a16="http://schemas.microsoft.com/office/drawing/2014/main" id="{6197E17B-4E8E-CE35-64B3-F3971A1AE25F}"/>
              </a:ext>
            </a:extLst>
          </p:cNvPr>
          <p:cNvPicPr>
            <a:picLocks noChangeAspect="1"/>
          </p:cNvPicPr>
          <p:nvPr/>
        </p:nvPicPr>
        <p:blipFill>
          <a:blip r:embed="rId5"/>
          <a:stretch>
            <a:fillRect/>
          </a:stretch>
        </p:blipFill>
        <p:spPr>
          <a:xfrm>
            <a:off x="782839" y="320923"/>
            <a:ext cx="10624381" cy="5160265"/>
          </a:xfrm>
          <a:prstGeom prst="rect">
            <a:avLst/>
          </a:prstGeom>
        </p:spPr>
      </p:pic>
      <p:sp>
        <p:nvSpPr>
          <p:cNvPr id="8" name="Content Placeholder 7">
            <a:extLst>
              <a:ext uri="{FF2B5EF4-FFF2-40B4-BE49-F238E27FC236}">
                <a16:creationId xmlns:a16="http://schemas.microsoft.com/office/drawing/2014/main" id="{1B742EB6-8875-1778-DABF-ABF966A8C8AB}"/>
              </a:ext>
            </a:extLst>
          </p:cNvPr>
          <p:cNvSpPr>
            <a:spLocks noGrp="1"/>
          </p:cNvSpPr>
          <p:nvPr>
            <p:ph idx="1"/>
          </p:nvPr>
        </p:nvSpPr>
        <p:spPr>
          <a:xfrm>
            <a:off x="1203099" y="5475738"/>
            <a:ext cx="10227927" cy="699337"/>
          </a:xfrm>
        </p:spPr>
        <p:txBody>
          <a:bodyPr anchor="b">
            <a:normAutofit/>
          </a:bodyPr>
          <a:lstStyle/>
          <a:p>
            <a:pPr marL="0" indent="0" algn="ctr">
              <a:buNone/>
            </a:pPr>
            <a:r>
              <a:rPr lang="en-US" dirty="0"/>
              <a:t>Domestic Shorthairs are the most adopted breed through every month of the year.</a:t>
            </a:r>
            <a:endParaRPr lang="en-US"/>
          </a:p>
        </p:txBody>
      </p:sp>
      <p:cxnSp>
        <p:nvCxnSpPr>
          <p:cNvPr id="26" name="Straight Connector 25">
            <a:extLst>
              <a:ext uri="{FF2B5EF4-FFF2-40B4-BE49-F238E27FC236}">
                <a16:creationId xmlns:a16="http://schemas.microsoft.com/office/drawing/2014/main" id="{1766FD2F-248A-4AA1-8078-E26D6E690B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C61A516F-EBB1-1BFE-02BA-D1B85F87E8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87496681"/>
      </p:ext>
    </p:extLst>
  </p:cSld>
  <p:clrMapOvr>
    <a:masterClrMapping/>
  </p:clrMapOvr>
  <mc:AlternateContent xmlns:mc="http://schemas.openxmlformats.org/markup-compatibility/2006">
    <mc:Choice xmlns:p14="http://schemas.microsoft.com/office/powerpoint/2010/main" Requires="p14">
      <p:transition spd="slow" p14:dur="2000" advTm="15234"/>
    </mc:Choice>
    <mc:Fallback>
      <p:transition spd="slow" advTm="15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066BF-36E9-2A48-50B1-AE7329B82259}"/>
              </a:ext>
            </a:extLst>
          </p:cNvPr>
          <p:cNvSpPr>
            <a:spLocks noGrp="1"/>
          </p:cNvSpPr>
          <p:nvPr>
            <p:ph type="title"/>
          </p:nvPr>
        </p:nvSpPr>
        <p:spPr>
          <a:xfrm>
            <a:off x="1143000" y="5406835"/>
            <a:ext cx="9905999" cy="802098"/>
          </a:xfrm>
        </p:spPr>
        <p:txBody>
          <a:bodyPr/>
          <a:lstStyle/>
          <a:p>
            <a:pPr algn="ctr"/>
            <a:r>
              <a:rPr lang="en-US" sz="2400" dirty="0"/>
              <a:t>Whether the animal is spayed/neutered affects adoption.</a:t>
            </a:r>
            <a:endParaRPr lang="en-US"/>
          </a:p>
        </p:txBody>
      </p:sp>
      <p:pic>
        <p:nvPicPr>
          <p:cNvPr id="4" name="Content Placeholder 3">
            <a:extLst>
              <a:ext uri="{FF2B5EF4-FFF2-40B4-BE49-F238E27FC236}">
                <a16:creationId xmlns:a16="http://schemas.microsoft.com/office/drawing/2014/main" id="{3D9CD34F-986B-9CCA-5B29-A093D7052766}"/>
              </a:ext>
            </a:extLst>
          </p:cNvPr>
          <p:cNvPicPr>
            <a:picLocks noGrp="1" noChangeAspect="1"/>
          </p:cNvPicPr>
          <p:nvPr>
            <p:ph idx="1"/>
          </p:nvPr>
        </p:nvPicPr>
        <p:blipFill>
          <a:blip r:embed="rId5"/>
          <a:stretch>
            <a:fillRect/>
          </a:stretch>
        </p:blipFill>
        <p:spPr>
          <a:xfrm>
            <a:off x="1297684" y="376226"/>
            <a:ext cx="9025131" cy="5167318"/>
          </a:xfrm>
        </p:spPr>
      </p:pic>
      <p:pic>
        <p:nvPicPr>
          <p:cNvPr id="5" name="Audio 4">
            <a:hlinkClick r:id="" action="ppaction://media"/>
            <a:extLst>
              <a:ext uri="{FF2B5EF4-FFF2-40B4-BE49-F238E27FC236}">
                <a16:creationId xmlns:a16="http://schemas.microsoft.com/office/drawing/2014/main" id="{D0F7939D-B0EB-2B2B-CB3F-D561D19E95B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2700026"/>
      </p:ext>
    </p:extLst>
  </p:cSld>
  <p:clrMapOvr>
    <a:masterClrMapping/>
  </p:clrMapOvr>
  <mc:AlternateContent xmlns:mc="http://schemas.openxmlformats.org/markup-compatibility/2006">
    <mc:Choice xmlns:p14="http://schemas.microsoft.com/office/powerpoint/2010/main" Requires="p14">
      <p:transition spd="slow" p14:dur="2000" advTm="57811"/>
    </mc:Choice>
    <mc:Fallback>
      <p:transition spd="slow" advTm="57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06B52-7FA4-1415-2140-21D2A975675E}"/>
              </a:ext>
            </a:extLst>
          </p:cNvPr>
          <p:cNvSpPr>
            <a:spLocks noGrp="1"/>
          </p:cNvSpPr>
          <p:nvPr>
            <p:ph type="title"/>
          </p:nvPr>
        </p:nvSpPr>
        <p:spPr>
          <a:xfrm>
            <a:off x="1756756" y="906189"/>
            <a:ext cx="8689571" cy="1001886"/>
          </a:xfrm>
        </p:spPr>
        <p:txBody>
          <a:bodyPr anchor="b">
            <a:normAutofit/>
          </a:bodyPr>
          <a:lstStyle/>
          <a:p>
            <a:pPr algn="ctr"/>
            <a:r>
              <a:rPr lang="en-US" dirty="0"/>
              <a:t>Conclusion and Assumptions</a:t>
            </a:r>
            <a:endParaRPr lang="en-US"/>
          </a:p>
        </p:txBody>
      </p:sp>
      <p:cxnSp>
        <p:nvCxnSpPr>
          <p:cNvPr id="36" name="Straight Connector 35">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E635059B-205A-CEEE-8D84-D02276D318CC}"/>
              </a:ext>
            </a:extLst>
          </p:cNvPr>
          <p:cNvGraphicFramePr>
            <a:graphicFrameLocks noGrp="1"/>
          </p:cNvGraphicFramePr>
          <p:nvPr>
            <p:ph idx="1"/>
            <p:extLst>
              <p:ext uri="{D42A27DB-BD31-4B8C-83A1-F6EECF244321}">
                <p14:modId xmlns:p14="http://schemas.microsoft.com/office/powerpoint/2010/main" val="257060073"/>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B57AA537-10F7-EDBC-AE32-E855DBAC397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9095049"/>
      </p:ext>
    </p:extLst>
  </p:cSld>
  <p:clrMapOvr>
    <a:masterClrMapping/>
  </p:clrMapOvr>
  <mc:AlternateContent xmlns:mc="http://schemas.openxmlformats.org/markup-compatibility/2006">
    <mc:Choice xmlns:p14="http://schemas.microsoft.com/office/powerpoint/2010/main" Requires="p14">
      <p:transition spd="slow" p14:dur="2000" advTm="52948"/>
    </mc:Choice>
    <mc:Fallback>
      <p:transition spd="slow" advTm="52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43CCF-170F-DC5D-91E7-732BA77A26DF}"/>
              </a:ext>
            </a:extLst>
          </p:cNvPr>
          <p:cNvSpPr>
            <a:spLocks noGrp="1"/>
          </p:cNvSpPr>
          <p:nvPr>
            <p:ph type="title"/>
          </p:nvPr>
        </p:nvSpPr>
        <p:spPr>
          <a:xfrm>
            <a:off x="1756756" y="906189"/>
            <a:ext cx="8689571" cy="1001886"/>
          </a:xfrm>
        </p:spPr>
        <p:txBody>
          <a:bodyPr anchor="b">
            <a:normAutofit/>
          </a:bodyPr>
          <a:lstStyle/>
          <a:p>
            <a:pPr algn="ctr">
              <a:lnSpc>
                <a:spcPct val="90000"/>
              </a:lnSpc>
            </a:pPr>
            <a:r>
              <a:rPr lang="en-US" sz="3100"/>
              <a:t>Future Recommendations and Implementation</a:t>
            </a:r>
          </a:p>
        </p:txBody>
      </p:sp>
      <p:cxnSp>
        <p:nvCxnSpPr>
          <p:cNvPr id="50" name="Straight Connector 49">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7" name="Content Placeholder 2">
            <a:extLst>
              <a:ext uri="{FF2B5EF4-FFF2-40B4-BE49-F238E27FC236}">
                <a16:creationId xmlns:a16="http://schemas.microsoft.com/office/drawing/2014/main" id="{2C0D7496-9B40-2FC6-DA04-EBE46AAA927D}"/>
              </a:ext>
            </a:extLst>
          </p:cNvPr>
          <p:cNvGraphicFramePr/>
          <p:nvPr>
            <p:extLst>
              <p:ext uri="{D42A27DB-BD31-4B8C-83A1-F6EECF244321}">
                <p14:modId xmlns:p14="http://schemas.microsoft.com/office/powerpoint/2010/main" val="1421983218"/>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92E7F199-9F6C-5223-D1AA-880B007469D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9627047"/>
      </p:ext>
    </p:extLst>
  </p:cSld>
  <p:clrMapOvr>
    <a:masterClrMapping/>
  </p:clrMapOvr>
  <mc:AlternateContent xmlns:mc="http://schemas.openxmlformats.org/markup-compatibility/2006">
    <mc:Choice xmlns:p14="http://schemas.microsoft.com/office/powerpoint/2010/main" Requires="p14">
      <p:transition spd="slow" p14:dur="2000" advTm="81800"/>
    </mc:Choice>
    <mc:Fallback>
      <p:transition spd="slow" advTm="81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TotalTime>
  <Words>1170</Words>
  <Application>Microsoft Office PowerPoint</Application>
  <PresentationFormat>Widescreen</PresentationFormat>
  <Paragraphs>70</Paragraphs>
  <Slides>10</Slides>
  <Notes>9</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Cambria</vt:lpstr>
      <vt:lpstr>Walbaum Display</vt:lpstr>
      <vt:lpstr>RegattaVTI</vt:lpstr>
      <vt:lpstr>Animal Shelter Trends</vt:lpstr>
      <vt:lpstr>The Problem </vt:lpstr>
      <vt:lpstr>Background</vt:lpstr>
      <vt:lpstr>Preparation and Methods</vt:lpstr>
      <vt:lpstr>As Age Increases, Adoption Likelihood Decreases</vt:lpstr>
      <vt:lpstr>PowerPoint Presentation</vt:lpstr>
      <vt:lpstr>Whether the animal is spayed/neutered affects adoption.</vt:lpstr>
      <vt:lpstr>Conclusion and Assumptions</vt:lpstr>
      <vt:lpstr>Future Recommendations and Implementation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Woodington, Taylor</cp:lastModifiedBy>
  <cp:revision>430</cp:revision>
  <dcterms:created xsi:type="dcterms:W3CDTF">2024-12-22T02:54:01Z</dcterms:created>
  <dcterms:modified xsi:type="dcterms:W3CDTF">2024-12-23T02:56:53Z</dcterms:modified>
</cp:coreProperties>
</file>